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ன்: உம்முடைய வீட்டில் என்னத்தைப் பார்த்தார்கள் என்று கேட்டான். அதற்கு எசேக்கியா என் வீட்டிலுள்ளதெல்லாவற்றையும் பார்த்தார்கள்; என் பொக்கிஷங்களில் நான் அவர்களுக்குக் காண்பியாத பொருள் ஒன்றும் இல்லை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ஏசாயா எசேக்கியாவை நோக்கி: சேனைகளுடைய கர்த்தரின் வார்த்தையைக் கேள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நாட்கள் வரும்; அப்பொழுது வீட்டில் உள்ளதிலும் உன் பிதாக்கள் இந்நாள்வரைக்கும் சேர்த்ததிலும் ஒன்றும் மீதியாய் வைக்கப்படாமல் எல்லா பாபிலோனுக்குக் கொண்டுபோகப்ப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நாட்கள் வரும்; அப்பொழுது வீட்டில் உள்ளதிலும் உன் பிதாக்கள் இந்நாள்வரைக்கும் சேர்த்ததிலும் ஒன்றும் மீதியாய் வைக்கப்படாமல் எல்லா பாபிலோனுக்குக் கொண்டுபோகப்ப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பெறப்போகிற உன் சந்ததியாகிய உன் குமாரரிலும் சிலர் பாபிலோன் அரமனை வேலைக்காரராயிருப்பார்கள் என்று கர்த்தர் சொல்லுகிறார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எசேக்கியா ஏசாயாவை நோக்கி: நீர் சொன்ன கர்த்தருடைய வார்த்தை நல்லதுதான் என்று சொல்லி, என் நாட்களிலாவது சமாதானமும் உண்மையும் இருக்குமே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எசேக்கியா ஏசாயாவை நோக்கி: நீர் சொன்ன கர்த்தருடைய வார்த்தை நல்லதுதான் என்று சொல்லி, என் நாட்களிலாவது சமாதானமும் உண்மையும் இருக்குமே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பலாதானின் குமாரனாகிய மெரோதாக்பலாதான் என்னும் பாபிலோனின் ராஜா, எசேக்கியா வியாதிப்பட்டிருந்து ஆரோக்கியமானதைக் கேள்விப்பட்டு அவனிடத்திற்கு நிருபங்களையும் வெகுமானத்தையும் அனுப்பி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பலாதானின் குமாரனாகிய மெரோதாக்பலாதான் என்னும் பாபிலோனின் ராஜா, எசேக்கியா வியாதிப்பட்டிருந்து ஆரோக்கியமானதைக் கேள்விப்பட்டு அவனிடத்திற்கு நிருபங்களையும் வெகுமானத்தையும் அனுப்பி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சேக்கியா அவர்களைக் கண்டு சந்தோஷப்பட்டு, தன் பொக்கிஷசாலையையும், வெள்ளியையும், பொன்னையும், கந்தவர்க்கங்களையும், நல்ல பரிமளதைலத்தையும் தன் ஆயுதசாலை அனைத்தையும், தன் பொக்கிஷசாலைகளில் உள்ளதெல்லாவற்றையும் அவர்களுக்குக் காண்பித்தான்; எசேக்கியா தன் அரமனையிலும், தன் ராஜ்யத்திலேயும் அவர்களுக்குக் காண்பியாதப் பொருள் ஒன்றும் இ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சேக்கியா அவர்களைக் கண்டு சந்தோஷப்பட்டு, தன் பொக்கிஷசாலையையும், வெள்ளியையும், பொன்னையும், கந்தவர்க்கங்களையும், நல்ல பரிமளதைலத்தையும் தன் ஆயுதசாலை அனைத்தையும், தன் பொக்கிஷசாலைகளில் உள்ளதெல்லாவற்றையும் அவர்களுக்குக் காண்பித்தான்; எசேக்கியா தன் அரமனையிலும், தன் ராஜ்யத்திலேயும் அவர்களுக்குக் காண்பியாதப் பொருள் ஒன்றும் இல்லை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சேக்கியா அவர்களைக் கண்டு சந்தோஷப்பட்டு, தன் பொக்கிஷசாலையையும், வெள்ளியையும், பொன்னையும், கந்தவர்க்கங்களையும், நல்ல பரிமளதைலத்தையும் தன் ஆயுதசாலை அனைத்தையும், தன் பொக்கிஷசாலைகளில் உள்ளதெல்லாவற்றையும் அவர்களுக்குக் காண்பித்தான்; எசேக்கியா தன் அரமனையிலும், தன் ராஜ்யத்திலேயும் அவர்களுக்குக் காண்பியாதப் பொருள் ஒன்றும் இ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ஏசாயா தீர்க்கதரிசி எசேக்கியா ராஜாவினிடத்தில் வந்து அந்த மனுஷர் என்ன சொன்னார்கள், எங்கேயிருந்து உம்மிடத்தில் வந்தார்கள் என்று கேட்டான். அதற்கு எசேக்கியா: பாபிலோன் என்னும் தூரதேசத்திலிருந்து என்னிடத்திற்கு வந்தார்கள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ஏசாயா தீர்க்கதரிசி எசேக்கியா ராஜாவினிடத்தில் வந்து அந்த மனுஷர் என்ன சொன்னார்கள், எங்கேயிருந்து உம்மிடத்தில் வந்தார்கள் என்று கேட்டான். அதற்கு எசேக்கியா: பாபிலோன் என்னும் தூரதேசத்திலிருந்து என்னிடத்திற்கு வந்தார்கள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ன்: உம்முடைய வீட்டில் என்னத்தைப் பார்த்தார்கள் என்று கேட்டான். அதற்கு எசேக்கியா என் வீட்டிலுள்ளதெல்லாவற்றையும் பார்த்தார்கள்; என் பொக்கிஷங்களில் நான் அவர்களுக்குக் காண்பியாத பொருள் ஒன்றும் இல்லை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ર્વસ્વ જોયું છે. મારા ભંડારમાં એવું કશું જ નથી જેં મેં એમને ન બતાવ્યું હોય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્યારે યશાયાએ કહ્યું, “સૈન્યોના દેવ યહોવાનાં વચન સાંભળ, તે કહે છ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‘એવો વખત આવી રહ્યો છે કે જ્યારે તારા મહેલમાંનુ બધું જ, તારા વડવાઓએ આજ સુધી જે કઇ ભેગું કર્યુ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બધું જ, બાબિલમાં લઇ જવાશે, કશું જ બાકી નહિ રહ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અને તારા પોતાના જ પુત્રોને લઇ જઇને બાબિલના રાજાના મહેલમાં નોકરો-ખોજાઓ બનાવવામાં આવ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હિઝિક્યાએ કહ્યું, “તમે યહોવાના જે વચનો સંભળાવ્યાં તે સારાં છે.” તેણે વિચાર્યુ કે, “હું જ્યાં સુ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ીવીશ ત્યાં સુધી તો શાંતિ અને સુરક્ષા કાયમ રહેશે ન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આ અરસામાં બાલઅદાનનો પુત્ર મેરોદાખ-બાલઅદાન બાબિલનો રાજા હતો. થોડા સમય પછી તેણે હિઝિક્યા પર પોત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ુભેચ્છાઓ તથા ઉપહારો મોકલાવ્યાં. હિઝિક્યા મરણતોલ માંદગીમાંથી સાજો થયો છે તેવા સમાચાર તેને મળ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હિઝિક્યા ખૂબ રાજી થયો અને તેમને પોતાનો આખો ભંડાર તેમાંના સોનું ચાંદી, સુગંધી દ્રવ્યો અને મૂલ્યવા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લથી ભરેલો ખજાનો બધું જ બતાવ્યું તેના મહેલમાં કે આખા રાજ્યમાં એવું કશું જ બાકી રહ્યું નહોતું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ે ન બતાવ્યું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્યારે પ્રબોધક યશાયાએ આવીને હિઝિક્યાને પૂછયું, “તે લોકો શું કહે છે? તેઓ ક્યાંથી આવ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?”હિઝિક્યાએ પ્રત્યુત્તર આપ્યો, “તેઓ દૂર દૂરના દેશ બાબિલથી આવ્યા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યશાયાએ પૂછયું, “એ લોકોએ તારા મહેલમાં શું શું જોયું?”હિઝિક્યાએ કહ્યું, “તે લોકોએ મારા મહેલ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2026-09-07T01:00:19Z</dcterms:created>
  <dcterms:modified xsi:type="dcterms:W3CDTF">2026-09-07T01:00:19Z</dcterms:modified>
  <dc:title>યશાયા : 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