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Override PartName="/ppt/slides/slide124.xml" ContentType="application/vnd.openxmlformats-officedocument.presentationml.slide+xml"/>
  <Override PartName="/ppt/notesSlides/notesSlide124.xml" ContentType="application/vnd.openxmlformats-officedocument.presentationml.notesSlide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slides/slide126.xml" ContentType="application/vnd.openxmlformats-officedocument.presentationml.slide+xml"/>
  <Override PartName="/ppt/notesSlides/notesSlide126.xml" ContentType="application/vnd.openxmlformats-officedocument.presentationml.notesSlide+xml"/>
  <Override PartName="/ppt/slides/slide127.xml" ContentType="application/vnd.openxmlformats-officedocument.presentationml.slide+xml"/>
  <Override PartName="/ppt/notesSlides/notesSlide127.xml" ContentType="application/vnd.openxmlformats-officedocument.presentationml.notesSlide+xml"/>
  <Override PartName="/ppt/slides/slide128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9.xml" ContentType="application/vnd.openxmlformats-officedocument.presentationml.notesSlide+xml"/>
  <Override PartName="/ppt/slides/slide130.xml" ContentType="application/vnd.openxmlformats-officedocument.presentationml.slide+xml"/>
  <Override PartName="/ppt/notesSlides/notesSlide130.xml" ContentType="application/vnd.openxmlformats-officedocument.presentationml.notesSlide+xml"/>
  <Override PartName="/ppt/slides/slide131.xml" ContentType="application/vnd.openxmlformats-officedocument.presentationml.slide+xml"/>
  <Override PartName="/ppt/notesSlides/notesSlide131.xml" ContentType="application/vnd.openxmlformats-officedocument.presentationml.notesSlide+xml"/>
  <Override PartName="/ppt/slides/slide132.xml" ContentType="application/vnd.openxmlformats-officedocument.presentationml.slide+xml"/>
  <Override PartName="/ppt/notesSlides/notesSlide132.xml" ContentType="application/vnd.openxmlformats-officedocument.presentationml.notesSlide+xml"/>
  <Override PartName="/ppt/slides/slide133.xml" ContentType="application/vnd.openxmlformats-officedocument.presentationml.slide+xml"/>
  <Override PartName="/ppt/notesSlides/notesSlide133.xml" ContentType="application/vnd.openxmlformats-officedocument.presentationml.notesSlide+xml"/>
  <Override PartName="/ppt/slides/slide134.xml" ContentType="application/vnd.openxmlformats-officedocument.presentationml.slide+xml"/>
  <Override PartName="/ppt/notesSlides/notesSlide134.xml" ContentType="application/vnd.openxmlformats-officedocument.presentationml.notesSlide+xml"/>
  <Override PartName="/ppt/slides/slide135.xml" ContentType="application/vnd.openxmlformats-officedocument.presentationml.slide+xml"/>
  <Override PartName="/ppt/notesSlides/notesSlide135.xml" ContentType="application/vnd.openxmlformats-officedocument.presentationml.notesSlide+xml"/>
  <Override PartName="/ppt/slides/slide136.xml" ContentType="application/vnd.openxmlformats-officedocument.presentationml.slide+xml"/>
  <Override PartName="/ppt/notesSlides/notesSlide136.xml" ContentType="application/vnd.openxmlformats-officedocument.presentationml.notesSlide+xml"/>
  <Override PartName="/ppt/slides/slide137.xml" ContentType="application/vnd.openxmlformats-officedocument.presentationml.slide+xml"/>
  <Override PartName="/ppt/notesSlides/notesSlide137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138.xml" ContentType="application/vnd.openxmlformats-officedocument.presentationml.notesSlide+xml"/>
  <Override PartName="/ppt/slides/slide139.xml" ContentType="application/vnd.openxmlformats-officedocument.presentationml.slide+xml"/>
  <Override PartName="/ppt/notesSlides/notesSlide139.xml" ContentType="application/vnd.openxmlformats-officedocument.presentationml.notesSlide+xml"/>
  <Override PartName="/ppt/slides/slide140.xml" ContentType="application/vnd.openxmlformats-officedocument.presentationml.slide+xml"/>
  <Override PartName="/ppt/notesSlides/notesSlide140.xml" ContentType="application/vnd.openxmlformats-officedocument.presentationml.notesSlide+xml"/>
  <Override PartName="/ppt/slides/slide141.xml" ContentType="application/vnd.openxmlformats-officedocument.presentationml.slide+xml"/>
  <Override PartName="/ppt/notesSlides/notesSlide141.xml" ContentType="application/vnd.openxmlformats-officedocument.presentationml.notesSlide+xml"/>
  <Override PartName="/ppt/slides/slide142.xml" ContentType="application/vnd.openxmlformats-officedocument.presentationml.slide+xml"/>
  <Override PartName="/ppt/notesSlides/notesSlide142.xml" ContentType="application/vnd.openxmlformats-officedocument.presentationml.notesSlide+xml"/>
  <Override PartName="/ppt/slides/slide143.xml" ContentType="application/vnd.openxmlformats-officedocument.presentationml.slide+xml"/>
  <Override PartName="/ppt/notesSlides/notesSlide143.xml" ContentType="application/vnd.openxmlformats-officedocument.presentationml.notesSlide+xml"/>
  <Override PartName="/ppt/slides/slide144.xml" ContentType="application/vnd.openxmlformats-officedocument.presentationml.slide+xml"/>
  <Override PartName="/ppt/notesSlides/notesSlide144.xml" ContentType="application/vnd.openxmlformats-officedocument.presentationml.notesSlide+xml"/>
  <Override PartName="/ppt/slides/slide145.xml" ContentType="application/vnd.openxmlformats-officedocument.presentationml.slide+xml"/>
  <Override PartName="/ppt/notesSlides/notesSlide145.xml" ContentType="application/vnd.openxmlformats-officedocument.presentationml.notesSlide+xml"/>
  <Override PartName="/ppt/slides/slide146.xml" ContentType="application/vnd.openxmlformats-officedocument.presentationml.slide+xml"/>
  <Override PartName="/ppt/notesSlides/notesSlide146.xml" ContentType="application/vnd.openxmlformats-officedocument.presentationml.notesSlide+xml"/>
  <Override PartName="/ppt/slides/slide147.xml" ContentType="application/vnd.openxmlformats-officedocument.presentationml.slide+xml"/>
  <Override PartName="/ppt/notesSlides/notesSlide147.xml" ContentType="application/vnd.openxmlformats-officedocument.presentationml.notesSlide+xml"/>
  <Override PartName="/ppt/slides/slide148.xml" ContentType="application/vnd.openxmlformats-officedocument.presentationml.slide+xml"/>
  <Override PartName="/ppt/notesSlides/notesSlide148.xml" ContentType="application/vnd.openxmlformats-officedocument.presentationml.notesSlide+xml"/>
  <Override PartName="/ppt/slides/slide149.xml" ContentType="application/vnd.openxmlformats-officedocument.presentationml.slide+xml"/>
  <Override PartName="/ppt/notesSlides/notesSlide149.xml" ContentType="application/vnd.openxmlformats-officedocument.presentationml.notesSlide+xml"/>
  <Override PartName="/ppt/slides/slide150.xml" ContentType="application/vnd.openxmlformats-officedocument.presentationml.slide+xml"/>
  <Override PartName="/ppt/notesSlides/notesSlide150.xml" ContentType="application/vnd.openxmlformats-officedocument.presentationml.notesSlide+xml"/>
  <Override PartName="/ppt/slides/slide151.xml" ContentType="application/vnd.openxmlformats-officedocument.presentationml.slide+xml"/>
  <Override PartName="/ppt/notesSlides/notesSlide151.xml" ContentType="application/vnd.openxmlformats-officedocument.presentationml.notesSlide+xml"/>
  <Override PartName="/ppt/slides/slide152.xml" ContentType="application/vnd.openxmlformats-officedocument.presentationml.slide+xml"/>
  <Override PartName="/ppt/notesSlides/notesSlide152.xml" ContentType="application/vnd.openxmlformats-officedocument.presentationml.notesSlide+xml"/>
  <Override PartName="/ppt/slides/slide153.xml" ContentType="application/vnd.openxmlformats-officedocument.presentationml.slide+xml"/>
  <Override PartName="/ppt/notesSlides/notesSlide153.xml" ContentType="application/vnd.openxmlformats-officedocument.presentationml.notesSlide+xml"/>
  <Override PartName="/ppt/slides/slide154.xml" ContentType="application/vnd.openxmlformats-officedocument.presentationml.slide+xml"/>
  <Override PartName="/ppt/notesSlides/notesSlide154.xml" ContentType="application/vnd.openxmlformats-officedocument.presentationml.notesSlide+xml"/>
  <Override PartName="/ppt/slides/slide155.xml" ContentType="application/vnd.openxmlformats-officedocument.presentationml.slide+xml"/>
  <Override PartName="/ppt/notesSlides/notesSlide155.xml" ContentType="application/vnd.openxmlformats-officedocument.presentationml.notesSlide+xml"/>
  <Override PartName="/ppt/slides/slide156.xml" ContentType="application/vnd.openxmlformats-officedocument.presentationml.slide+xml"/>
  <Override PartName="/ppt/notesSlides/notesSlide156.xml" ContentType="application/vnd.openxmlformats-officedocument.presentationml.notesSlide+xml"/>
  <Override PartName="/ppt/slides/slide157.xml" ContentType="application/vnd.openxmlformats-officedocument.presentationml.slide+xml"/>
  <Override PartName="/ppt/notesSlides/notesSlide157.xml" ContentType="application/vnd.openxmlformats-officedocument.presentationml.notesSlide+xml"/>
  <Override PartName="/ppt/slides/slide158.xml" ContentType="application/vnd.openxmlformats-officedocument.presentationml.slide+xml"/>
  <Override PartName="/ppt/notesSlides/notesSlide158.xml" ContentType="application/vnd.openxmlformats-officedocument.presentationml.notesSlide+xml"/>
  <Override PartName="/ppt/slides/slide159.xml" ContentType="application/vnd.openxmlformats-officedocument.presentationml.slide+xml"/>
  <Override PartName="/ppt/notesSlides/notesSlide159.xml" ContentType="application/vnd.openxmlformats-officedocument.presentationml.notesSlide+xml"/>
  <Override PartName="/ppt/slides/slide160.xml" ContentType="application/vnd.openxmlformats-officedocument.presentationml.slide+xml"/>
  <Override PartName="/ppt/notesSlides/notesSlide160.xml" ContentType="application/vnd.openxmlformats-officedocument.presentationml.notesSlide+xml"/>
  <Override PartName="/ppt/slides/slide161.xml" ContentType="application/vnd.openxmlformats-officedocument.presentationml.slide+xml"/>
  <Override PartName="/ppt/notesSlides/notesSlide161.xml" ContentType="application/vnd.openxmlformats-officedocument.presentationml.notesSlide+xml"/>
  <Override PartName="/ppt/slides/slide162.xml" ContentType="application/vnd.openxmlformats-officedocument.presentationml.slide+xml"/>
  <Override PartName="/ppt/notesSlides/notesSlide162.xml" ContentType="application/vnd.openxmlformats-officedocument.presentationml.notesSlide+xml"/>
  <Override PartName="/ppt/slides/slide163.xml" ContentType="application/vnd.openxmlformats-officedocument.presentationml.slide+xml"/>
  <Override PartName="/ppt/notesSlides/notesSlide163.xml" ContentType="application/vnd.openxmlformats-officedocument.presentationml.notesSlide+xml"/>
  <Override PartName="/ppt/slides/slide164.xml" ContentType="application/vnd.openxmlformats-officedocument.presentationml.slide+xml"/>
  <Override PartName="/ppt/notesSlides/notesSlide164.xml" ContentType="application/vnd.openxmlformats-officedocument.presentationml.notesSlide+xml"/>
  <Override PartName="/ppt/slides/slide165.xml" ContentType="application/vnd.openxmlformats-officedocument.presentationml.slide+xml"/>
  <Override PartName="/ppt/notesSlides/notesSlide165.xml" ContentType="application/vnd.openxmlformats-officedocument.presentationml.notesSlide+xml"/>
  <Override PartName="/ppt/slides/slide166.xml" ContentType="application/vnd.openxmlformats-officedocument.presentationml.slide+xml"/>
  <Override PartName="/ppt/notesSlides/notesSlide166.xml" ContentType="application/vnd.openxmlformats-officedocument.presentationml.notesSlide+xml"/>
  <Override PartName="/ppt/slides/slide167.xml" ContentType="application/vnd.openxmlformats-officedocument.presentationml.slide+xml"/>
  <Override PartName="/ppt/notesSlides/notesSlide167.xml" ContentType="application/vnd.openxmlformats-officedocument.presentationml.notesSlide+xml"/>
  <Override PartName="/ppt/slides/slide168.xml" ContentType="application/vnd.openxmlformats-officedocument.presentationml.slide+xml"/>
  <Override PartName="/ppt/notesSlides/notesSlide168.xml" ContentType="application/vnd.openxmlformats-officedocument.presentationml.notesSlide+xml"/>
  <Override PartName="/ppt/slides/slide169.xml" ContentType="application/vnd.openxmlformats-officedocument.presentationml.slide+xml"/>
  <Override PartName="/ppt/notesSlides/notesSlide169.xml" ContentType="application/vnd.openxmlformats-officedocument.presentationml.notesSlide+xml"/>
  <Override PartName="/ppt/slides/slide170.xml" ContentType="application/vnd.openxmlformats-officedocument.presentationml.slide+xml"/>
  <Override PartName="/ppt/notesSlides/notesSlide170.xml" ContentType="application/vnd.openxmlformats-officedocument.presentationml.notesSlide+xml"/>
  <Override PartName="/ppt/slides/slide171.xml" ContentType="application/vnd.openxmlformats-officedocument.presentationml.slide+xml"/>
  <Override PartName="/ppt/notesSlides/notesSlide171.xml" ContentType="application/vnd.openxmlformats-officedocument.presentationml.notesSlide+xml"/>
  <Override PartName="/ppt/slides/slide172.xml" ContentType="application/vnd.openxmlformats-officedocument.presentationml.slide+xml"/>
  <Override PartName="/ppt/notesSlides/notesSlide172.xml" ContentType="application/vnd.openxmlformats-officedocument.presentationml.notesSlide+xml"/>
  <Override PartName="/ppt/slides/slide173.xml" ContentType="application/vnd.openxmlformats-officedocument.presentationml.slide+xml"/>
  <Override PartName="/ppt/notesSlides/notesSlide173.xml" ContentType="application/vnd.openxmlformats-officedocument.presentationml.notesSlide+xml"/>
  <Override PartName="/ppt/slides/slide174.xml" ContentType="application/vnd.openxmlformats-officedocument.presentationml.slide+xml"/>
  <Override PartName="/ppt/notesSlides/notesSlide174.xml" ContentType="application/vnd.openxmlformats-officedocument.presentationml.notesSlide+xml"/>
  <Override PartName="/ppt/slides/slide175.xml" ContentType="application/vnd.openxmlformats-officedocument.presentationml.slide+xml"/>
  <Override PartName="/ppt/notesSlides/notesSlide175.xml" ContentType="application/vnd.openxmlformats-officedocument.presentationml.notesSlide+xml"/>
  <Override PartName="/ppt/slides/slide176.xml" ContentType="application/vnd.openxmlformats-officedocument.presentationml.slide+xml"/>
  <Override PartName="/ppt/notesSlides/notesSlide176.xml" ContentType="application/vnd.openxmlformats-officedocument.presentationml.notesSlide+xml"/>
  <Override PartName="/ppt/slides/slide177.xml" ContentType="application/vnd.openxmlformats-officedocument.presentationml.slide+xml"/>
  <Override PartName="/ppt/notesSlides/notesSlide177.xml" ContentType="application/vnd.openxmlformats-officedocument.presentationml.notesSlide+xml"/>
  <Override PartName="/ppt/slides/slide178.xml" ContentType="application/vnd.openxmlformats-officedocument.presentationml.slide+xml"/>
  <Override PartName="/ppt/notesSlides/notesSlide178.xml" ContentType="application/vnd.openxmlformats-officedocument.presentationml.notesSlide+xml"/>
  <Override PartName="/ppt/slides/slide179.xml" ContentType="application/vnd.openxmlformats-officedocument.presentationml.slide+xml"/>
  <Override PartName="/ppt/notesSlides/notesSlide179.xml" ContentType="application/vnd.openxmlformats-officedocument.presentationml.notesSlide+xml"/>
  <Override PartName="/ppt/slides/slide180.xml" ContentType="application/vnd.openxmlformats-officedocument.presentationml.slide+xml"/>
  <Override PartName="/ppt/notesSlides/notesSlide180.xml" ContentType="application/vnd.openxmlformats-officedocument.presentationml.notesSlide+xml"/>
  <Override PartName="/ppt/slides/slide181.xml" ContentType="application/vnd.openxmlformats-officedocument.presentationml.slide+xml"/>
  <Override PartName="/ppt/notesSlides/notesSlide181.xml" ContentType="application/vnd.openxmlformats-officedocument.presentationml.notesSlide+xml"/>
  <Override PartName="/ppt/slides/slide182.xml" ContentType="application/vnd.openxmlformats-officedocument.presentationml.slide+xml"/>
  <Override PartName="/ppt/notesSlides/notesSlide182.xml" ContentType="application/vnd.openxmlformats-officedocument.presentationml.notesSlide+xml"/>
  <Override PartName="/ppt/slides/slide183.xml" ContentType="application/vnd.openxmlformats-officedocument.presentationml.slide+xml"/>
  <Override PartName="/ppt/notesSlides/notesSlide183.xml" ContentType="application/vnd.openxmlformats-officedocument.presentationml.notesSlide+xml"/>
  <Override PartName="/ppt/slides/slide184.xml" ContentType="application/vnd.openxmlformats-officedocument.presentationml.slide+xml"/>
  <Override PartName="/ppt/notesSlides/notesSlide184.xml" ContentType="application/vnd.openxmlformats-officedocument.presentationml.notesSlide+xml"/>
  <Override PartName="/ppt/slides/slide185.xml" ContentType="application/vnd.openxmlformats-officedocument.presentationml.slide+xml"/>
  <Override PartName="/ppt/notesSlides/notesSlide185.xml" ContentType="application/vnd.openxmlformats-officedocument.presentationml.notesSlide+xml"/>
  <Override PartName="/ppt/slides/slide186.xml" ContentType="application/vnd.openxmlformats-officedocument.presentationml.slide+xml"/>
  <Override PartName="/ppt/notesSlides/notesSlide186.xml" ContentType="application/vnd.openxmlformats-officedocument.presentationml.notesSlide+xml"/>
  <Override PartName="/ppt/slides/slide187.xml" ContentType="application/vnd.openxmlformats-officedocument.presentationml.slide+xml"/>
  <Override PartName="/ppt/notesSlides/notesSlide187.xml" ContentType="application/vnd.openxmlformats-officedocument.presentationml.notesSlide+xml"/>
  <Override PartName="/ppt/slides/slide188.xml" ContentType="application/vnd.openxmlformats-officedocument.presentationml.slide+xml"/>
  <Override PartName="/ppt/notesSlides/notesSlide188.xml" ContentType="application/vnd.openxmlformats-officedocument.presentationml.notesSlide+xml"/>
  <Override PartName="/ppt/slides/slide189.xml" ContentType="application/vnd.openxmlformats-officedocument.presentationml.slide+xml"/>
  <Override PartName="/ppt/notesSlides/notesSlide18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presProps" Target="presProps.xml"/>
  <Relationship Id="rId193" Type="http://schemas.openxmlformats.org/officeDocument/2006/relationships/viewProps" Target="viewProps.xml"/>
  <Relationship Id="rId19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மக்குப் பயப்படுகிறதற்கு ஏற்ற உமது வாக்கை உமது அடியேனுக்கு உறுதிப்படுத்தும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7. என்னைத் துன்பப்படுத்துகிறவர்களும் என்னை விரோதிக்கிறவர்களும் அநேகர்; ஆனாலும் உம்முடைய சாட்சிகளை விட்டு விலகே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8. உமது வசனத்தைக் காத்துக் கொள்ளாத துரோகிகளை நான் கண்டபோது, எனக்கு அருவருப்பாயிருந்தது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9. இதோ, உம்முடைய கட்டளைகளை நேசிக்கிறேன்; கர்த்தாவே, உமது கிருபையின்படி என்னை உயிர்ப்பியும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9. இதோ, உம்முடைய கட்டளைகளை நேசிக்கிறேன்; கர்த்தாவே, உமது கிருபையின்படி என்னை உயிர்ப்பியும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1. நியாயமும் நீதியும் செய்கிற என்னை ஒடுக்குகிறவர்களுக்கு என்னை ஒப்புக்கொடாதேயும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0. உம்முடைய வசனம் சமூலமும் சத்தியம், உம்முடைய நீதி நியாயமெல்லாம் நித்தியம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2. உமது அடியேனுக்கு நன்மையாகத் துணைநில்லும்; அகங்காரிகள் என்னை யொடுக்கவொட்டாதேயும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3. உமது இரட்சிப்புக்கும் உமது நீதியின் வார்த்தைக்கும் காத்திருக்கிறதினால் என் கண்கள் பூத்துப்போகிறது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3. உமது இரட்சிப்புக்கும் உமது நீதியின் வார்த்தைக்கும் காத்திருக்கிறதினால் என் கண்கள் பூத்துப்போகிறது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உம்முடைய கற்பனைகளெல்லாம் உண்மையாயிருக்கிறது; அநியாயமாய் என்னைத் துன்பப்படுத்துகிறார்கள்; நீர் எனக்குச் சகாயம்பண்ண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அஞ்சுகிற நிந்தையை விலக்கியருளும்; உம்முடைய நியாயத்தீர்ப்புகள் நல்லவைகள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4. உமது அடியேனை உமது கிருபையின்படியே நடத்தி, உமது பிரமாணங்களை எனக்குப் போதியும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5. நான் உமது அடியேன்; உம்முடைய சாட்சிகளை நான் அறியும்படி என்னை உணர்வுள்ளவனாக்கும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அவர்கள் என்னைப் பூமியிலிராமல் நீக்கிவிடச் சற்றே தப்பிற்று; ஆனாலும் நான் உமது கட்டளைகளை விட்டுவிடவில்லை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6. நீதியைச் செய்யக் கர்த்தருக்கு வேளைவந்தது; அவர்கள் உம்முடைய நியாயப்பிரமாணத்தை மீறினார்கள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உமது கிருபையின்படியே என்னை உயிர்ப்பியும்; அப்பொழுது நான் உம்முடைய வாக்கின் சாட்சியைக் காத்து நடப்பேன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கர்த்தாவே, உமது வசனம் என்றென்றைக்கும் வானங்களில் நிலைத்திருக்கிறது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7. ஆதலால் பொன்னிலும் பசும்பொன்னிலும் அதிகமாய் உமது கற்பனைகளில் பிரியப்படுகிறேன்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0. உம்முடைய உண்மை தலைமுறை தலைமுறையாக இருக்கும்; பூமியை உறுதிப்படுத்தினீர். அது நிலைத்திருக்கிறது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8. எல்லாவற்றைப்பற்றியும் நீர் அருளின எல்லாக் கட்டளைகளும் செம்மையென்று எண்ணி, சகல பொய்வழிகளையும் வெறுக்கிறேன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8. எல்லாவற்றைப்பற்றியும் நீர் அருளின எல்லாக் கட்டளைகளும் செம்மையென்று எண்ணி, சகல பொய்வழிகளையும் வெற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ோ, உம்முடைய கட்டளைகளின்மேல் வாஞ்சையாயிருக்கிறேன்; உமது நீதியால் என்னை உயிர்ப்பியும்.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1. உம்முடைய பிரமாணங்களை நிறைவேற்றும்படி அவைகள் இந்நாள்வரைக்கும் நிற்கிறது; சமஸ்தமும் உம்மைச் சேவிக்கும்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9. உம்முடைய சாட்சிகள் அதிசயமானவைகள்; ஆகையால் என் ஆத்துமா அவைகளைக் கைக்கொள்ளும்.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0. உம்முடைய வசனத்தின் பிரசித்தம் வெளிச்சம் தந்து, பேதைகளை உணர்வுள்ளவர்களாக்கும்.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1. உம்முடைய கற்பனைகளை நான் வாஞ்சிக்கிறபடியால், என் வாயை ஆவென்று திறந்து அவைகளுக்கு ஏங்குகிறேன்.]]></a:t>
            </a:r>
          </a:p>
        </p:txBody>
      </p:sp>
    </p:spTree>
  </p:cSld>
</p:notes>
</file>

<file path=ppt/notesSlides/notesSlide1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2. உம்முடைய நாமத்தை நேசிக்கிறவர்களுக்கு வழங்கும் நியாயத்தின்படியே என்னை நோக்கிப்பார்த்து, எனக்கு இரங்கும்.]]></a:t>
            </a:r>
          </a:p>
        </p:txBody>
      </p:sp>
    </p:spTree>
  </p:cSld>
</p:notes>
</file>

<file path=ppt/notesSlides/notesSlide1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3. உம்முடைய வார்த்தையிலே என் காலடிகளை நிலைப்படுத்தி, ஒரு அநியாயமும் என்னை ஆளவொட்டாதேயும்.]]></a:t>
            </a:r>
          </a:p>
        </p:txBody>
      </p:sp>
    </p:spTree>
  </p:cSld>
</p:notes>
</file>

<file path=ppt/notesSlides/notesSlide1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4. மனுஷர் செய்யும் இடுக்கத்துக்கு என்னை விலக்கி விடுவித்தருளும்; அப்பொழுது நான் உம்முடைய, கட்டளைகளைக் காத்துக்கொள்வேன்.]]></a:t>
            </a:r>
          </a:p>
        </p:txBody>
      </p:sp>
    </p:spTree>
  </p:cSld>
</p:notes>
</file>

<file path=ppt/notesSlides/notesSlide1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1. பிரபுக்கள் காரணமில்லாமல் என்னைத் துன்பப்படுத்தினார்கள்; ஆனாலும் என் இருதயம் உமது வசனத்திற்கே பயப்படுகிறது.]]></a:t>
            </a:r>
          </a:p>
        </p:txBody>
      </p:sp>
    </p:spTree>
  </p:cSld>
</p:notes>
</file>

<file path=ppt/notesSlides/notesSlide1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ேதத்தின்படி நடக்கிற உத்தம மார்க்கத்தார் பாக்கியவான்கள்.]]></a:t>
            </a:r>
          </a:p>
        </p:txBody>
      </p:sp>
    </p:spTree>
  </p:cSld>
</p:notes>
</file>

<file path=ppt/notesSlides/notesSlide1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5. உமது அடியேன்மேல் உமது முகத்தைப் பிரகாசிக்கப்பண்ணி, உமது பிரமாணங்களை எனக்குப் போதி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ர்த்தாவே, உம்முடைய வாக்கின்படி, உமது தயவும் உமது இரட்சிப்பும் எனக்கு வருவதாக.]]></a:t>
            </a:r>
          </a:p>
        </p:txBody>
      </p:sp>
    </p:spTree>
  </p:cSld>
</p:notes>
</file>

<file path=ppt/notesSlides/notesSlide1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சாட்சிகளைக் கைக்கொண்டு, அவரை முழு இருதயத்தோடும் தேடுகிறவர்கள் பாக்கியவான்கள்.]]></a:t>
            </a:r>
          </a:p>
        </p:txBody>
      </p:sp>
    </p:spTree>
  </p:cSld>
</p:notes>
</file>

<file path=ppt/notesSlides/notesSlide1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6. உம்முடைய வேதத்தை மனுஷர் காத்து நடவாதபடியால், என் கண்களிலிருந்து நீர்த்தாரைகள் ஓடுகிறது.]]></a:t>
            </a:r>
          </a:p>
        </p:txBody>
      </p:sp>
    </p:spTree>
  </p:cSld>
</p:notes>
</file>

<file path=ppt/notesSlides/notesSlide1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அநியாயம் செய்வதில்லை; அவருடைய வழிகளில் நடக்கிறார்கள்.]]></a:t>
            </a:r>
          </a:p>
        </p:txBody>
      </p:sp>
    </p:spTree>
  </p:cSld>
</p:notes>
</file>

<file path=ppt/notesSlides/notesSlide1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கட்டளைகளை நாங்கள் கருத்தாய்க் கைக்கொள்ளும்படி நீர் கற்பித்தீர்.]]></a:t>
            </a:r>
          </a:p>
        </p:txBody>
      </p:sp>
    </p:spTree>
  </p:cSld>
</p:notes>
</file>

<file path=ppt/notesSlides/notesSlide1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பிரமாணங்களைக் கைக்கொள்ளும்படி, என் நடைகள் ஸ்திரப்பட்டால் நலமாயிருக்கும்.]]></a:t>
            </a:r>
          </a:p>
        </p:txBody>
      </p:sp>
    </p:spTree>
  </p:cSld>
</p:notes>
</file>

<file path=ppt/notesSlides/notesSlide1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ம்முடைய கற்பனைகளையெல்லாம் கண்ணோக்கும்போது வெட்கப்பட்டுப்போவதில்லை.]]></a:t>
            </a:r>
          </a:p>
        </p:txBody>
      </p:sp>
    </p:spTree>
  </p:cSld>
</p:notes>
</file>

<file path=ppt/notesSlides/notesSlide1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நீதி நியாயங்களை நான் கற்றுக்கொள்ளும்போது, செம்மையான இருதயத்தால் உம்மைத் துதிப்பேன்.]]></a:t>
            </a:r>
          </a:p>
        </p:txBody>
      </p:sp>
    </p:spTree>
  </p:cSld>
</p:notes>
</file>

<file path=ppt/notesSlides/notesSlide1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7. கர்த்தாவே, நீர் நீதிபரர், உமது நியாயத்தீர்ப்புகள் செம்மையானவைகள்.]]></a:t>
            </a:r>
          </a:p>
        </p:txBody>
      </p:sp>
    </p:spTree>
  </p:cSld>
</p:notes>
</file>

<file path=ppt/notesSlides/notesSlide1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2. மிகுந்த கொள்ளையுடைமையைக் கண்டுபிடிக்கிறவன் மகிழுகிறதுபோல, நான் உமது வார்த்தையின்பேரில் மகிழுகிறேன்.]]></a:t>
            </a:r>
          </a:p>
        </p:txBody>
      </p:sp>
    </p:spTree>
  </p:cSld>
</p:notes>
</file>

<file path=ppt/notesSlides/notesSlide1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8. நீர் கட்டளையிட்ட சாட்சிகள் நீதியும் மகா உண்மையுமானவை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என்னை நிந்திக்கிறவனுக்கு உத்தரவு சொல்லுவேன், உம்முடைய வசனத்தை நம்பியிருக்கிறேன்.]]></a:t>
            </a:r>
          </a:p>
        </p:txBody>
      </p:sp>
    </p:spTree>
  </p:cSld>
</p:notes>
</file>

<file path=ppt/notesSlides/notesSlide1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3. பொய்யைப் பகைத்து அருவருக்கிறேன்; உம்முடைய வேதத்தையோ நேசிக்கிறேன்.]]></a:t>
            </a:r>
          </a:p>
        </p:txBody>
      </p:sp>
    </p:spTree>
  </p:cSld>
</p:notes>
</file>

<file path=ppt/notesSlides/notesSlide1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9. என் சத்துருக்கள் உம்முடைய வசனங்களை மறந்தபடியால் என் பக்திவைராக்கியம் என்னைப் பட்சிக்கிறது.]]></a:t>
            </a:r>
          </a:p>
        </p:txBody>
      </p:sp>
    </p:spTree>
  </p:cSld>
</p:notes>
</file>

<file path=ppt/notesSlides/notesSlide1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4. உமது நீதி நியாயங்களினிமித்தம், ஒருநாளில் ஏழுதரம் உம்மைத் துதிக்கிறேன்.]]></a:t>
            </a:r>
          </a:p>
        </p:txBody>
      </p:sp>
    </p:spTree>
  </p:cSld>
</p:notes>
</file>

<file path=ppt/notesSlides/notesSlide1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0. உமது வார்த்தை மிகவும் புடமிடப்பட்டது, உமது அடியேன் அதில் பிரியப்படுகிறேன்.]]></a:t>
            </a:r>
          </a:p>
        </p:txBody>
      </p:sp>
    </p:spTree>
  </p:cSld>
</p:notes>
</file>

<file path=ppt/notesSlides/notesSlide1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5. உம்முடைய வேதத்தை நேசிக்கிறவர்களுக்கு மிகுந்த சமாதானமுண்டு; அவர்களுக்கு இடறலில்லை.]]></a:t>
            </a:r>
          </a:p>
        </p:txBody>
      </p:sp>
    </p:spTree>
  </p:cSld>
</p:notes>
</file>

<file path=ppt/notesSlides/notesSlide1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1. நான் சிறியவனும் அசட்டை பண்ணப்பட்டவனுமாயிருக்கிறேன்; ஆனாலும் உமது கட்டளைகளை மறவேன்.]]></a:t>
            </a:r>
          </a:p>
        </p:txBody>
      </p:sp>
    </p:spTree>
  </p:cSld>
</p:notes>
</file>

<file path=ppt/notesSlides/notesSlide1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6. கர்த்தாவே, உம்முடைய இரட்சிப்புக்கு நான் காத்திருந்து உம்முடைய கற்பனைகளின்படி செய்கிறேன்.]]></a:t>
            </a:r>
          </a:p>
        </p:txBody>
      </p:sp>
    </p:spTree>
  </p:cSld>
</p:notes>
</file>

<file path=ppt/notesSlides/notesSlide1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2. உம்முடைய நீதி நித்திய நீதி, உம்முடைய வேதம் சத்தியம்.]]></a:t>
            </a:r>
          </a:p>
        </p:txBody>
      </p:sp>
    </p:spTree>
  </p:cSld>
</p:notes>
</file>

<file path=ppt/notesSlides/notesSlide1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7. என் ஆத்துமா உமது சாட்சிகளைக் காக்கும்; அவைகளை நான் மிகவும் நேசிக்கிறேன்.]]></a:t>
            </a:r>
          </a:p>
        </p:txBody>
      </p:sp>
    </p:spTree>
  </p:cSld>
</p:notes>
</file>

<file path=ppt/notesSlides/notesSlide1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3. இக்கட்டும் நெருக்கமும் என்னைப் பிடித்தது; ஆனாலும் உம்முடைய கற்பனைகள் என் மனமகிழ்ச்சி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த்திய வசனம் முற்றிலும் என் வாயினின்று நீங்கவிடாதேயும்; உம்முடைய நியாயத்தீர்ப்புகளுக்குக் காத்திருக்கிறேன்.]]></a:t>
            </a:r>
          </a:p>
        </p:txBody>
      </p:sp>
    </p:spTree>
  </p:cSld>
</p:notes>
</file>

<file path=ppt/notesSlides/notesSlide1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8. உமது கட்டளைகளையும் உமது சாட்சிகளையும் காத்து நடக்கிறேன்; என் வழிகளெல்லாம் உமக்கு முன்பாக இருக்கிறது.]]></a:t>
            </a:r>
          </a:p>
        </p:txBody>
      </p:sp>
    </p:spTree>
  </p:cSld>
</p:notes>
</file>

<file path=ppt/notesSlides/notesSlide1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4. உம்முடைய சாட்சிகளின் நீதி என்றைக்கும் நிற்கும்; என்னை உணர்வுள்ளவனாக்கும், அப்பொழுது நான் பிழைத்திருப்பேன்.]]></a:t>
            </a:r>
          </a:p>
        </p:txBody>
      </p:sp>
    </p:spTree>
  </p:cSld>
</p:notes>
</file>

<file path=ppt/notesSlides/notesSlide1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9. கர்த்தாவே, என் கூப்பிடுதல் உமது சந்நிதியில் வருவதாக; உமது வசனத்தின்படியே என்னை உணர்வுள்ளவனாக்கும்.]]></a:t>
            </a:r>
          </a:p>
        </p:txBody>
      </p:sp>
    </p:spTree>
  </p:cSld>
</p:notes>
</file>

<file path=ppt/notesSlides/notesSlide1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5. முழு இருதயத்தோடும் கூப்பிட்டேன், கர்த்தாவே, என் ஜெபத்தைக் கேளும்; உம்முடைய பிரமாணங்களைக் கைக்கொள்ளுவேன்.]]></a:t>
            </a:r>
          </a:p>
        </p:txBody>
      </p:sp>
    </p:spTree>
  </p:cSld>
</p:notes>
</file>

<file path=ppt/notesSlides/notesSlide1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0. என் விண்ணப்பம் உமது சந்நிதியில் வருவதாக; உமது வார்த்தையின்படி என்னை விடுவித்தருளும்.]]></a:t>
            </a:r>
          </a:p>
        </p:txBody>
      </p:sp>
    </p:spTree>
  </p:cSld>
</p:notes>
</file>

<file path=ppt/notesSlides/notesSlide1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6. உம்மை நோக்கிக் கூப்பிட்டேன், என்னை இரட்சியும்; அப்பொழுது நான் உம்முடைய சாட்சிகளைக் காத்துக்கொள்ளுவேன்.]]></a:t>
            </a:r>
          </a:p>
        </p:txBody>
      </p:sp>
    </p:spTree>
  </p:cSld>
</p:notes>
</file>

<file path=ppt/notesSlides/notesSlide1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7. அதிகாலையில் நான் எழுந்து சத்தமிட்டேன்; உம்முடைய வசனத்துக்குக் காத்திருக்கிறேன்.]]></a:t>
            </a:r>
          </a:p>
        </p:txBody>
      </p:sp>
    </p:spTree>
  </p:cSld>
</p:notes>
</file>

<file path=ppt/notesSlides/notesSlide1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1. உம்முடைய பிரமாணங்களை நீர் எனக்குப் போதிக்கும்போது, என் உதடுகள் உமது துதியைப் பிரஸ்தாபப்படுத்தும்.]]></a:t>
            </a:r>
          </a:p>
        </p:txBody>
      </p:sp>
    </p:spTree>
  </p:cSld>
</p:notes>
</file>

<file path=ppt/notesSlides/notesSlide1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8. உமது வசனத்தைத் தியானிக்கும்படி, குறித்த ஜாமங்களுக்கு முன்னே என் கண்கள் விழித்துக்கொள்ளும்.]]></a:t>
            </a:r>
          </a:p>
        </p:txBody>
      </p:sp>
    </p:spTree>
  </p:cSld>
</p:notes>
</file>

<file path=ppt/notesSlides/notesSlide1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2. உமது கற்பனைகளெல்லாம் நீதியுள்ளவைகள்; ஆதலால், என் நாவு உம்முடைய வசனத்தை விவரித்துச்சொல்ல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எப்பொழுதும் என்றைக்கும் உமது வேதத்தைக் காத்துக்கொள்ளுவேன்.]]></a:t>
            </a:r>
          </a:p>
        </p:txBody>
      </p:sp>
    </p:spTree>
  </p:cSld>
</p:notes>
</file>

<file path=ppt/notesSlides/notesSlide1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9. உம்முடைய கிருபையின்படி என் சத்தத்தைக் கேளும்; கர்த்தாவே, உம்முடைய நியாயத்தின்படி என்னை உயிர்ப்பியும்.]]></a:t>
            </a:r>
          </a:p>
        </p:txBody>
      </p:sp>
    </p:spTree>
  </p:cSld>
</p:notes>
</file>

<file path=ppt/notesSlides/notesSlide1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9. உம்முடைய கிருபையின்படி என் சத்தத்தைக் கேளும்; கர்த்தாவே, உம்முடைய நியாயத்தின்படி என்னை உயிர்ப்பியும்.]]></a:t>
            </a:r>
          </a:p>
        </p:txBody>
      </p:sp>
    </p:spTree>
  </p:cSld>
</p:notes>
</file>

<file path=ppt/notesSlides/notesSlide1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3. நான் உம்முடைய கட்டளைகளைத் தெரிந்துகொண்டபடியால், உமது கரம் எனக்குத் துணையாயிருப்பதாக.]]></a:t>
            </a:r>
          </a:p>
        </p:txBody>
      </p:sp>
    </p:spTree>
  </p:cSld>
</p:notes>
</file>

<file path=ppt/notesSlides/notesSlide1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0. தீவினையைப் பின்பற்றுகிறவர்கள் சமீபிக்கிறார்கள்; அவர்கள் உம்முடைய வேதத்துக்குத் தூரமாயிருக்கிறார்கள்.]]></a:t>
            </a:r>
          </a:p>
        </p:txBody>
      </p:sp>
    </p:spTree>
  </p:cSld>
</p:notes>
</file>

<file path=ppt/notesSlides/notesSlide1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4. கர்த்தாவே, உம்முடைய இரட்சிப்பின்மேல் ஆவலாயிருக்கிறேன்; உம்முடைய வேதம் என் மனமகிழ்ச்சி.]]></a:t>
            </a:r>
          </a:p>
        </p:txBody>
      </p:sp>
    </p:spTree>
  </p:cSld>
</p:notes>
</file>

<file path=ppt/notesSlides/notesSlide1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5. என் ஆத்துமா பிழைத்திருந்து உம்மைத் துதிக்கக்கடவது; உமது நியாயத்தீர்ப்புகள் எனக்கு உதவியாயிருப்பதாக.]]></a:t>
            </a:r>
          </a:p>
        </p:txBody>
      </p:sp>
    </p:spTree>
  </p:cSld>
</p:notes>
</file>

<file path=ppt/notesSlides/notesSlide1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து பிரமாணங்களைக் கைக்கொள்ளுவேன்; முற்றிலும் என்னைக் கைவிடாதேயும்.]]></a:t>
            </a:r>
          </a:p>
        </p:txBody>
      </p:sp>
    </p:spTree>
  </p:cSld>
</p:notes>
</file>

<file path=ppt/notesSlides/notesSlide1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6. காணாமற்போன ஆட்டைப்போல வழிதப்பிப்போனேன்; உமது அடியேனைத் தேடுவீராக; உமது கற்பனைகளை நான் மறவேன்.]]></a:t>
            </a:r>
          </a:p>
        </p:txBody>
      </p:sp>
    </p:spTree>
  </p:cSld>
</p:notes>
</file>

<file path=ppt/notesSlides/notesSlide1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் தன் வழியை எதினால் சுத்தம்பண்ணுவான்? உமது வசனத்தின்படி தன்னைக் காத்துக்கொள்கிறதினால்தானே.]]></a:t>
            </a:r>
          </a:p>
        </p:txBody>
      </p:sp>
    </p:spTree>
  </p:cSld>
</p:notes>
</file>

<file path=ppt/notesSlides/notesSlide1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ுழு இருதயத்தோடும் உம்மைத் தேடுகிறேன், என்னை உமது கற்பனைகளைவிட்டு வழிதப்பவிடாதேய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ான் உம்முடைய கட்டளைகளை ஆராய்கிறபடியால் விசாலத்திலே நடப்பேன்.]]></a:t>
            </a:r>
          </a:p>
        </p:txBody>
      </p:sp>
    </p:spTree>
  </p:cSld>
</p:notes>
</file>

<file path=ppt/notesSlides/notesSlide1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மக்கு விரோதமாய்ப் பாவஞ்செய்யாதபடிக்கு, உமது வாக்கை என்னிருதயத்தில் வைத்து வைத்தேன்.]]></a:t>
            </a:r>
          </a:p>
        </p:txBody>
      </p:sp>
    </p:spTree>
  </p:cSld>
</p:notes>
</file>

<file path=ppt/notesSlides/notesSlide1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ஸ்தோத்திரிக்கப்பட்டவர், உம்முடைய பிரமாணங்களை எனக்குப் போதியும்.]]></a:t>
            </a:r>
          </a:p>
        </p:txBody>
      </p:sp>
    </p:spTree>
  </p:cSld>
</p:notes>
</file>

<file path=ppt/notesSlides/notesSlide1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்முடைய வாக்கின் நியாயத்தீர்ப்புகளையெல்லாம் என் உதடுகளால் விவரித்திருக்கிறேன்.]]></a:t>
            </a:r>
          </a:p>
        </p:txBody>
      </p:sp>
    </p:spTree>
  </p:cSld>
</p:notes>
</file>

<file path=ppt/notesSlides/notesSlide1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ரளான செல்வத்தில் களிகூருவதுபோல, நான் உமது சாட்சிகளின் வழியில் களிகூருகிறேன்.]]></a:t>
            </a:r>
          </a:p>
        </p:txBody>
      </p:sp>
    </p:spTree>
  </p:cSld>
</p:notes>
</file>

<file path=ppt/notesSlides/notesSlide1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து கட்டளைகளைத் தியானித்து உமது வழிகளைக் கண்ணோக்குகிறேன்.]]></a:t>
            </a:r>
          </a:p>
        </p:txBody>
      </p:sp>
    </p:spTree>
  </p:cSld>
</p:notes>
</file>

<file path=ppt/notesSlides/notesSlide1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பிரமாணங்களில் மனமகிழ்ச்சியாயிருக்கிறேன்; உமது வசனத்தை மறவேன்.]]></a:t>
            </a:r>
          </a:p>
        </p:txBody>
      </p:sp>
    </p:spTree>
  </p:cSld>
</p:notes>
</file>

<file path=ppt/notesSlides/notesSlide1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அடியேனுக்கு அனுகூலமாயிரும்; அப்பொழுது நான் பிழைத்து, உமது வசனத்தைக் கைக்கொள்வேன்.]]></a:t>
            </a:r>
          </a:p>
        </p:txBody>
      </p:sp>
    </p:spTree>
  </p:cSld>
</p:notes>
</file>

<file path=ppt/notesSlides/notesSlide1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மது வேதத்திலுள்ள அதிசயங்களை நான் பார்க்கும்படிக்கு என் கண்களைத் திறந்தருளும்.]]></a:t>
            </a:r>
          </a:p>
        </p:txBody>
      </p:sp>
    </p:spTree>
  </p:cSld>
</p:notes>
</file>

<file path=ppt/notesSlides/notesSlide1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லே நான் பரதேசி; உமது கற்பனைகளை எனக்கு மறையாதேயும்.]]></a:t>
            </a:r>
          </a:p>
        </p:txBody>
      </p:sp>
    </p:spTree>
  </p:cSld>
</p:notes>
</file>

<file path=ppt/notesSlides/notesSlide1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து நியாயங்கள்மேல் என் ஆத்துமா எக்காலமும் வைத்திருக்கிற வாஞ்சையினால் தொய்ந்துபோ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ான் உம்முடைய சாட்சிகளைக்குறித்து, ராஜாக்களுக்கு முன்பாகவும் வெட்கப்படாமல் பேசுவேன்.]]></a:t>
            </a:r>
          </a:p>
        </p:txBody>
      </p:sp>
    </p:spTree>
  </p:cSld>
</p:notes>
</file>

<file path=ppt/notesSlides/notesSlide1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மது கற்பனைகளை விட்டு வழிவிலகின சபிக்கப்பட்ட அகங்காரிகளை நீர் கடிந்துகொள்ளுகிறீர்.]]></a:t>
            </a:r>
          </a:p>
        </p:txBody>
      </p:sp>
    </p:spTree>
  </p:cSld>
</p:notes>
</file>

<file path=ppt/notesSlides/notesSlide1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ந்தையையும் அவமானத்தையும் என்னை விட்டகற்றும்; நான் உம்முடைய சாட்சிகளைக் கைக்கொள்ளுகிறேன்.]]></a:t>
            </a:r>
          </a:p>
        </p:txBody>
      </p:sp>
    </p:spTree>
  </p:cSld>
</p:notes>
</file>

<file path=ppt/notesSlides/notesSlide1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ரபுக்களும் உட்கார்ந்து எனக்கு விரோதமாய்ப் பேசிக்கொள்ளுகிறார்கள்; உமது அடியேனோ பிரமாணங்களைத் தியானிக்கிறேன்.]]></a:t>
            </a:r>
          </a:p>
        </p:txBody>
      </p:sp>
    </p:spTree>
  </p:cSld>
</p:notes>
</file>

<file path=ppt/notesSlides/notesSlide1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சாட்சிகள் எனக்கு இன்பமும், என் ஆலோசனைக்காரருமாயிருக்கிறது.]]></a:t>
            </a:r>
          </a:p>
        </p:txBody>
      </p:sp>
    </p:spTree>
  </p:cSld>
</p:notes>
</file>

<file path=ppt/notesSlides/notesSlide1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த்துமா மண்ணோடே ஒட்டிக்கொண்டிருக்கிறது; உமது வசனத்தின்படி என்னை உயிர்ப்பியும்.]]></a:t>
            </a:r>
          </a:p>
        </p:txBody>
      </p:sp>
    </p:spTree>
  </p:cSld>
</p:notes>
</file>

<file path=ppt/notesSlides/notesSlide1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வழிகளை நான் உமக்கு விவரித்துக் காட்டினபோது எனக்குச் செவிகொடுத்தீர்; உமது பிரமாணங்களை எனக்குப் போதியும்.]]></a:t>
            </a:r>
          </a:p>
        </p:txBody>
      </p:sp>
    </p:spTree>
  </p:cSld>
</p:notes>
</file>

<file path=ppt/notesSlides/notesSlide1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மது கட்டளைகளின் வழியை எனக்கு உணர்த்தியருளும் அப்பொழுது உமது அதிசயங்களைத் தியானிப்பேன்.]]></a:t>
            </a:r>
          </a:p>
        </p:txBody>
      </p:sp>
    </p:spTree>
  </p:cSld>
</p:notes>
</file>

<file path=ppt/notesSlides/notesSlide1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ஞ்சலத்தால் என் ஆத்துமா கரைந்துபோகிறது; உமது வசனத்தின்படி என்னை எடுத்து நிறுத்தும்.]]></a:t>
            </a:r>
          </a:p>
        </p:txBody>
      </p:sp>
    </p:spTree>
  </p:cSld>
</p:notes>
</file>

<file path=ppt/notesSlides/notesSlide1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ொய்வழியை என்னை விட்டுவிலக்கி, உம்முடைய வேதத்தை எனக்கு அருள்செய்யும்.]]></a:t>
            </a:r>
          </a:p>
        </p:txBody>
      </p:sp>
    </p:spTree>
  </p:cSld>
</p:notes>
</file>

<file path=ppt/notesSlides/notesSlide1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ெய்வழியை நான் தெரிந்துகொண்டு உம்முடைய நியாயங்களை எனக்கு முன்பாக நிறுத்தி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ான் பிரியப்படுகிற உமது கற்பனைகளின்பேரில் மனமகிழ்ச்சியாயிரு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மது சாட்சிகள்மேல் பற்றுதலாயிருக்கிறேன்; கர்த்தாவே, என்னை வெட்கத்திற்குட்படப்பண்ணாதே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ான் பிரியப்படுகிற உமது கற்பனைகளுக்குக் கையெடுப்பேன். உமது பிரமாணங்களைத் தியானிப்ப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நீர் என்னை நம்பப்பண்ணின வசனத்தை உமது அடியேனுக்காக நினைத்தருள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துவே என் சிறுமையில் எனக்கு ஆறுதல், உம்முடைய வாக்கு என்னை உயிர்ப்பித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கந்தைக்காரர் என்னை மிகவும், பரியாசம்பண்ணியும், நான் உமது வேதத்தைவிட்டு விலகின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ர்த்தாவே, ஆதிமுதலான உமதுநியாயத்தீர்ப்புகளை நான் நினைத்து என்னைத் தேற்ற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மது வேதத்தை விட்டு விலகுகிற துன்மார்க்கர்நிமித்தம் நடுக்கம் என்னைப் பிடித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நான் பரதேசியாய்த் தங்கும் வீட்டிலே உமது பிரமாணங்கள் எனக்குக் கீதங்களாயின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கர்த்தாவே, இராக்காலத்திலும் உமது நாமத்தை நினைத்து, உமது வேதத்தைக் கைக்கொள்ள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கர்த்தாவே, இராக்காலத்திலும் உமது நாமத்தை நினைத்து, உமது வேதத்தைக் கைக்கொள்ள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நான் உமது கட்டளைகளைக் கைக்கொண்டபடியினால், இது எனக்குக் கிடைத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ர் என் இருதயத்தை விசாலமாக்கும்போது நான் உமது கற்பனைகளின் வழியாக ஓட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கர்த்தாவே, நீரே என் பங்கு; நான் உமது வசனங்களைக் கைக்கொள்ளுவேன் என்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முழு இருதயத்தோடும் உம்முடைய தயவுக்காகக் கெஞ்சுகிறேன்; உமது வாக்கின்படி எனக்கு இரங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என் வழிகளைச் சிந்தித்துக்கொண்டு, என் கால்களை உம்முடைய சாட்சிகளுக்கு நேராகத் திருப்பின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உமது கற்பனைகளைக் கைக்கொள்ளும்படி நான் தாமதியாமல் தீவிரித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துன்மார்க்கரின் கூட்டங்கள் என்னைக் கொள்ளையிட்டும் உம்முடைய வேதத்தை நான் மறக்கவ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உமது நீதியான நியாயத்தீர்ப்புகளினிமித்தம் உம்மைத் துதிக்கும்படி, பாதிராத்திரியில் எழுந்திருப்ப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உமக்குப் பயந்து, உமது கட்டளைகளைக் கைக்கொள்ளுகிற அனைவருக்கும் நான் தோழ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ாவே, பூமி உமது கிருபையினால் நிறைந்திருக்கிறது; உமது பிரமாணங்களை எனக்குப் போதிய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2. உமது வேதம் என் மனமகிழ்ச்சியாயிராதிருந்தால், என் துக்கத்திலே அழிந்துபோயிருப்ப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கர்த்தாவே, உமது வசனத்தின்படி உமது அடியேனை நன்றாய் நடத்தின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ாவே, உமது பிரமாணங்களின் வழியை எனக்குப் போதியும்; முடிவுபரியந்தம் நான் அதைக் காத்துக்கொள்ளு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3. நான் ஒருபோதும் உம்முடைய கட்டளைகளை மறக்கமாட்டேன்; அவைகளால் நீர் என்னை உயிர்ப்பித்தீ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உத்தம நிதானிப்பையும் அறிவையும் எனக்குப் போதித்தருளும், உம்முடைய கற்பனைகளின்பேரில் விசுவாசமாயிருக்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4. நான் உம்முடையவன், என்னை இரட்சியும்; உம்முடைய கட்டளைகளை ஆராய்கி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நான் உபத்திரவப்படுவதற்கு முன் வழிதப்பி நடந்தேன்; இப்பொழுதோ உம்முடைய வார்த்தையைக் காத்து நடக்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தேவரீர் நல்லவரும், நன்மை செய்கிறவருமாயிருக்கிறீர்; உமது பிரமாணங்களை எனக்குப் போதிய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5. துன்மார்க்கர் என்னை அழிக்கக் காத்திருக்கிறார்கள்; நான் உமது சாட்சிகளைச் சிந்தித்துக்கொண்டி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கங்காரிகள் எனக்கு விரோதமாய்ப் பொய்களைப் பிணைக்கிறார்கள்; நானோ முழு இருதயத்தோடும் உம்முடைய கட்டளைகளைக் கைக்கொள்ளுவ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கங்காரிகள் எனக்கு விரோதமாய்ப் பொய்களைப் பிணைக்கிறார்கள்; நானோ முழு இருதயத்தோடும் உம்முடைய கட்டளைகளைக் கைக்கொள்ளுவ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6. சகல சம்பூரணத்திற்கும் எல்லையைக் கண்டேன்; உம்முடைய கற்பனையோ மகா விஸ்தார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அவர்கள் இருதயம் நிணந்துன்னிக் கொழுத்திருக்கிறது; நானோ உம்முடைய வேதத்தில் மனமகிழ்ச்சியாயிருக்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க்கு உணர்வைத் தாரும்; அப்பொழுது நான் உமது வேதத்தைப் பற்றிக்கொண்டு, என் முழு இருதயத்தோடும் அதைக் கைக்கொள்ளுவ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7. உமது வேதத்தில் நான் எவ்வளவு பிரியமாயிருக்கிறேன்! நாள் முழுதும் அது என் தியான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நான் உபத்திரவப்பட்டது எனக்கு நல்லது; அதினால் உமது பிரமாணங்களைக் கற்றுக்கொள்ளு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8. நீர் உம்முடைய கற்பனைகளைக் கொண்டு, என்னை என் சத்துருக்களிலும் அதிக ஞானமுள்ளவனாக்குகிறீர்; அவைகள் என்றைக்கும் என்னுடனே இருக்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9. உம்முடைய சாட்சிகள் என் தியானமாயிருக்கிறபடியால், எனக்குப் போதித்தவர்கள் எல்லாரிலும் அறிவுள்ளவனாயிருக்கி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அநேகமாயிரம் பொன் வெள்ளியைப் பார்க்கிலும், நீர் விளம்பின வேதமே எனக்கு நல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உம்முடைய கரங்கள் என்னை உண்டாக்கி, என்னை உருவாக்கிற்று; உம்முடைய கற்பனைகளைக் கற்றுக்கொள்ள என்னை உணர்வுள்ளவனா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உம்முடைய கரங்கள் என்னை உண்டாக்கி, என்னை உருவாக்கிற்று; உம்முடைய கற்பனைகளைக் கற்றுக்கொள்ள என்னை உணர்வுள்ளவனாக்க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0. உம்முடைய கட்டளைகளை நான் கைக்கொண்டிருக்கிறபடியால், முதியோர்களைப் பார்க்கிலும் ஞானமுள்ளவனாயிருக்கிற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நான் உம்முடைய வசனத்திற்குக் காத்திருக்கிறபடியால், உமக்குப் பயந்தவர்கள் என்னைக் கண்டு சந்தோஷப்படுவ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1. உம்முடைய வசனத்தை நான் காத்து நடக்கும்படிக்கு, சகல பொல்லாத வழிகளுக்கும் என் கால்களை விலக்க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க்கு உணர்வைத் தாரும்; அப்பொழுது நான் உமது வேதத்தைப் பற்றிக்கொண்டு, என் முழு இருதயத்தோடும் அதைக் கைக்கொள்ளுவ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2. நீர் எனக்குப் போதித்திருக்கிறபடியால், நான் உம்முடைய நியாயங்களை விட்டு விலக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3. உம்முடைய வார்த்தைகள் என் நாவுக்கு எவ்வளவு இனிமையானவைகள்; என் வாய்க்கு அவைகள் தேனிலும் மதுரமாயிருக்க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4. உமது கட்டளைகளால் உணர்வடைந்தேன், ஆதலால் எல்லாப் பொய்வழிகளையும் வெறுக்கிற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5. உம்முடைய வசனம் என் கால்களுக்குத் தீபமும், என் பாதைக்கு வெளிச்சமுமாயிருக்கிற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6. உம்முடைய நீதி நியாயங்களைக் காத்து நடப்பேன் என்று ஆணையிட்டேன்; அதை நிறைவேற்றுவ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7. நான் மிகவும் உபத்திரவப்படுகிறேன்; கர்த்தாவே, உம்முடைய வசனத்தின்படியே என்னை உயிர்ப்பிய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8. கர்த்தாவே, என் வாயின் உற்சாகபலிகளை நீர் அங்கீகரித்து, உமது நியாயங்களை எனக்குப் போதித்தருள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8. கர்த்தாவே, என் வாயின் உற்சாகபலிகளை நீர் அங்கீகரித்து, உமது நியாயங்களை எனக்குப் போதித்தருள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9. என் பிராணன் எப்பொழுதும் என் கையில் இருக்கிறது; ஆனாலும் உம்முடைய வேதத்தை மறவே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0. துன்மார்க்கர் எனக்குக் கண்ணிவைக்கிறார்கள்; ஆனாலும் நான் உம்முடைய கட்டளைகளை விட்டு வழி தவ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மது கற்பனைகளின் பாதையில் என்னை நடத்தும்; நான் அதில் பிரியமாயிருக்கிற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1. உம்முடைய சாட்சிகளை நித்திய சுதந்தரமாக்கிக்கொண்டிருக்கிறேன், அவைகளே என் இருதயத்தின் மகிழ்ச்சி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கர்த்தாவே, உமது நியாயத்தீர்ப்புகள் நீதியுள்ளதென்றும் உண்மையின்படி என்னை உபத்திரவப்படுத்தினீரென்றும் அறிவே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கர்த்தாவே, உமது நியாயத்தீர்ப்புகள் நீதியுள்ளதென்றும் உண்மையின்படி என்னை உபத்திரவப்படுத்தினீரென்றும் அறிவே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2. முடிவுபரியந்தம் இடைவிடாமல் உம்முடைய பிரமாணங்களின்படி செய்ய என் இருதயத்தைச் சாய்த்தே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நீர் உமது அடியேனுக்குக் கொடுத்த உமது வாக்கின்படி, உமது கிருபை என்னைத் தேற்றுவதாக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3. வீண் சிந்தனைகளை நான் வெறுத்து, உமது வேதத்தில் பிரியப்படுகிறே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1. கர்த்தாவே, நீர் சமீபமாயிருக்கிறீர்; உமது கற்பனைகள் எல்லாம் உண்மை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4. என் மறைவிடமும் என் கேடகமும் நீரே; உம்முடைய வசனத்துக்குக் காத்திருக்கிறே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நான் பிழைத்திருக்கும்படிக்கு உமது இரக்கங்கள் எனக்குக் கிடைப்பதாக; உம்முடைய வேதம் என் மனமகிழ்ச்சி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2. நீர் உம்முடைய சாட்சிகளை என்றென்றைக்கும் நிற்க ஸ்தாபித்தீர் என்பதை அவைகளால் நான் நெடுநாளாய் அறிந்தி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ன் இருதயம் பொருளாசையைச் சாராமல், உமது சாட்சிகளைச் சாரும்படி செய்யு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5. பொல்லாதவர்களே, என்னை விட்டு அகன்றுபோங்கள்; என் தேவனுடைய கற்பனைகளை நான் கைக்கொள்ளுவே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அகங்காரிகள் என்னைப் பொய்களினால் கெடுக்கப் பார்த்தபடியால் வெட்கப்பட்டுப்போவார்களாக; நானோ உமது கட்டளைகளைத் தியானிப்ப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6. நான் பிழைத்திருப்பதற்கு உமது வார்த்தையின்படி என்னை ஆதரித்தருளும்; என் நம்பிக்கை விருதாவாய்ப்போக என்னை வெட்கத்திற்கு உட்படுத்தாதேயு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6. நான் பிழைத்திருப்பதற்கு உமது வார்த்தையின்படி என்னை ஆதரித்தருளும்; என் நம்பிக்கை விருதாவாய்ப்போக என்னை வெட்கத்திற்கு உட்படுத்தாதேயும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உமக்குப் பயந்து, உமது சாட்சிகளை அறிந்திருக்கிறவர்கள் என்னண்டைக்குத் திரும்புவார்களாக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7. என்னை ஆதரித்தருளும்; அப்பொழுது நான் இரட்சிக்கப்பட்டு எக்காலமும் உம்முடைய பிரமாணங்களின்பேரில் நோக்கமாயிருப்பே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0. நான் வெட்கப்பட்டுப் போகாதபடிக்கு, என் இருதயம் உமது பிரமாணங்களில் உத்தமமாயிருக்கக்கடவது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8. உமது பிரமாணங்களைவிட்டு வழிவிலகுகிற யாவரையும் மிதித்துபோடுகிறீர்; அவர்களுடைய உபாயம் வெறும் பொய்யே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9. பூமியிலுள்ள துன்மார்க்கர் யாவரையும் களிம்பைப்போல அகற்றிவிடுகிறீர்; ஆகையால் உமது சாட்சிகளில் பிரியப்படுகிறே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9. பூமியிலுள்ள துன்மார்க்கர் யாவரையும் களிம்பைப்போல அகற்றிவிடுகிறீர்; ஆகையால் உமது சாட்சிகளில் பிரியப்பட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ாயையைப் பாராதபடி நீர் என் கண்களை விலக்கி, உமது வழிகளில் என்னை உயிர்ப்பியு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1. உம்முடைய இரட்சிப்புக்கு என் ஆத்துமா தவிக்கிறது; உம்முடைய வசனத்துக்குக் காத்திருக்கிறே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0. உமக்குப் பயப்படும் பயத்தால் என் உடம்பு சிலிர்க்கிறது; உமது நியாயத்தீர்ப்புகளுக்குப் பயப்படுகிறே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2. எப்பொழுது என்னைத் தேற்றுவீர் என்று, உம்முடைய வாக்கின்மேல் நோக்கமாய் என் கண்கள் பூத்துப்போகிறது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புகையிலுள்ள துருத்தியைப் போலானேன்; உமது பிரமாணங்களையோ மறவே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உமது அடியேனுடைய நாட்கள் எம்மாத்திரம்? என்னைத் துன்பப்படுத்துகிறவர்களுக்கு நீர் எப்பொழுது நியாயத்தீர்ப்புச் செய்வீர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3. என் உபத்திரவத்தைப்பார்த்து, என்னை விடுவியும், உமது வேதத்தை மறவே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உம்முடைய வேதத்துக்கு விரோதமாய் அகங்காரிகள் எனக்குக் குழிகளை வெட்டினார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4. எனக்காக நீர் வழக்காடி என்னை மீட்டுக்கொள்ளும், உம்முடைய வார்த்தையின்படியே என்னை உயிர்ப்பியு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5. இரட்சிப்பு துன்மார்க்கருக்குத் தூரமாயிருக்கிறது, அவர்கள் உமது பிரமாணங்களைத் தேடார்கள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6. கர்த்தாவே, உம்முடைய இரக்கங்கள் மிகுதியாயிருக்கிறது; உமது நியாயங்களின்படி என்னை உயிர்ப்பிய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4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5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6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7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8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9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0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2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3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4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5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6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7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8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9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0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2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3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4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5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6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7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8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9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0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2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3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4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5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6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7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8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9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0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2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3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4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5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6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7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8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9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0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2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3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4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5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6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7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8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9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0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2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3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4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5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6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7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8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9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ನಿನ್ನಲ್ಲಿ ಭಯಭಕ್ತಿಯುಳ್ಳ ಸೇವಕನಿಗೆ ವಾಕ್ಯವನ್ನು ನೇರವೇರಿಸ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7. ನನ್ನನ್ನು ಹಿಂಸಿಸುವವರೂ ನನ್ನ ವೈರಿಗಳೂ ಅನೇಕ ರಾಗಿದ್ದಾರೆ; ನಿನ್ನ ಸಾಕ್ಷಿಗಳಿಂದ ನಾನು ತೊಲಗ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8. ನಿನ್ನ ವಾಕ್ಯವನ್ನು ಕೈಕೊಳ್ಳದ ಅಪರಾಧಿಗಳನ್ನು ನೋಡಿ ದುಃಖಪ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9. ನಿನ್ನ ಕಟ್ಟಳೆಗಳನ್ನು ಪ್ರೀತಿಮಾಡುತ್ತೇನೆಂದು ನೋಡು; ಓ ಕರ್ತನೇ, ನಿನ್ನ ಪ್ರೀತಿ ಕರುಣೆಯ ಪ್ರಕಾರ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ದುಕ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1. ನ್ಯಾಯವನ್ನೂ ನೀತಿಯನ್ನೂ ಮಾಡಿದ್ದೇನೆ;ನನ್ನ ಹಿಂಸಕರಿಗೆ ನನ್ನನ್ನು ಒಪ್ಪಿಸಿಬಿ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0. ಆದಿ ಯಿಂದಲೂ ನಿನ್ನ ವಾಕ್ಯವು ಸತ್ಯವೇ; ನಿನ್ನ ನೀತಿಯ ನ್ಯಾಯವಿಧಿಗಳೆಲ್ಲಾ ನಿತ್ಯ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2. ಒಳ್ಳೇದಕ್ಕಾಗಿ ನಿನ್ನ ಸೇವಕನಿಗೆ ಹೊಣೆಯಾಗು; ಅಹಂಕಾರಿಗಳು ನನಗೆ ಹಿಂಸೆ ಮಾಡದ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3. ನನ್ನ ಕಣ್ಣುಗಳು ನಿನ್ನ ರಕ್ಷಣೆಗೋಸ್ಕರವೂ ನಿನ್ನ ನೀತಿಯ ನುಡಿಗೋಸ್ಕರವೂ ನೆರವೇರುವದನ್ನು ನಿರೀಕ್ಷಿಸುತ್ತ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ೊಬ್ಬಾ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6. ನಿನ್ನ ಆಜ್ಞೆಗಳೆಲ್ಲಾ ನಂಬಿ ಕೆಯುಳ್ಳವುಗಳು; ನನ್ನನ್ನು ಅನ್ಯಾಯವಾಗಿ ಹಿಂಸಿ ಸುತ್ತಾರೆ. ನನಗೆ ಸಹಾಯ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ನನಗೆ ಭಯಪಡಿಸುವ ಅವಮಾನದಿಂದ ನನ್ನನ್ನು ತೊಲಗಿಸ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4. ನಿನ್ನ ಕರುಣೆಯ ಪ್ರಕಾರ ನಿನ್ನ ಸೇವಕನಿಗೆ ಮಾಡಿ ನಿನ್ನ ನಿಯಮಗಳನ್ನು ನನಗೆ ಕಲ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5. ನಾನು ನಿನ್ನ ಸೇವಕನು; ನಿನ್ನ ಸಾಕ್ಷಿಗಳನ್ನು ತಿಳಿಯುವ ಹಾಗೆ ನನಗೆ ಗ್ರಹಿಕೆಯನ್ನು 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7. ಅವರು ನನ್ನನ್ನು ಬಹಳ ಮಟ್ಟಿಗೆ ಭೂಮಿಯಲ್ಲಿ ಸಂಹರಿಸುವದಕ್ಕಿದ್ದರು. ಆದರೆ ನಾನು ನಿನ್ನ ಕಟ್ಟಳೆಗಳನ್ನು ಬಿ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6. ಕರ್ತನೆ, ಕೆಲಸಮಾಡುವದಕ್ಕೆ ಇದು ನಿನಗೆ ಸಮಯವಾಗಿದೆ; ಅವರು ನಿನ್ನ ನ್ಯಾಯಪ್ರಮಾಣವನ್ನು ನಿರರ್ಥಕ ಮಾಡಿ 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8. ನಿನ್ನ ಪ್ರೀತಿ ಕರುಣೆಯ ಪ್ರಕಾರ ನನ್ನನ್ನು ಬದುಕಿಸು; ಆಗ ನಿನ್ನ ಬಾಯಿಯ ಸಾಕ್ಷಿಯನ್ನು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9. ಓ ಕರ್ತನೇ, ಎಂದೆಂದಿಗೂ ನಿನ್ನ ವಾಕ್ಯವು ಪರಲೋಕದಲ್ಲಿ ಸ್ಥಿರ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7. ಆದದರಿಂದ ನಿನ್ನ ಆಜ್ಞೆಗಳನ್ನು ಬಂಗಾರ ಕ್ಕಿಂತಲೂ ಹೌದು, ಅಪರಂಜಿಗಿಂತಲೂ ಹೆಚ್ಚಾಗಿ ಪ್ರೀತಿ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0. ತಲತಲಾಂತರಕ್ಕೂ ನಿನ್ನ ನಂಬಿಗಸ್ತಿಕೆಯು ಇರುವದು; ನೀನು ಭೂಮಿ ಯನ್ನು ಸ್ಥಾಪಿಸಿದಿ; ಅದು ನೆಲೆಯ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8. ನಿನ್ನ ಕಟ್ಟಳೆಗಳೆಲ್ಲಾ ಸರಿಯಾದ ವುಗಳೆಂದು ನಾನು ಎಣಿಸುತ್ತೇನೆ. ಮೋಸದ ಪ್ರತಿ ಯೊಂದು ಮಾರ್ಗ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ಗೆಮಾ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ನಿನ್ನ ಕಟ್ಟಳೆ ಗಳನ್ನು ಬಯಸುವ ನನ್ನನ್ನು ನಿನ್ನ ನೀತಿಯಿಂದ ಚೈತನ್ಯಪ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1. ಇಂದಿನ ವರೆಗೆ ನಿನ್ನ್ನ ನಿರ್ಣಯಗಳು ನಿಲ್ಲುತ್ತವೆ; ಯಾಕಂದರೆ ಸರ್ವವೂ ನಿನ್ನನ್ನು ಸೇವ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9. ನಿನ್ನ ಸಾಕ್ಷಿಗಳು ಅದ್ಭುತವಾದವುಗಳೇ; ಆದದ ರಿಂದ ನನ್ನ ಪ್ರಾಣವು ಅವುಗಳನ್ನು ಕೈಕೊಳ್ಳ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0. ನಿನ್ನ ವಾಕ್ಯಗಳ ಪ್ರವೇಶವು ಬೆಳಕನ್ನು ಕೊಟ್ಟು ಮೂರ್ಖರಿಗೆ ಗ್ರಹಿಕೆಯನ್ನು ಉಂಟುಮಾಡ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1. ನನ್ನ ಬಾಯಿಯನ್ನು ತೆರೆದು ಏದುತ್ತಿದ್ದೇನೆ. ನಿನ್ನ ಆಜ್ಞೆಗಳನ್ನು ನಾನು ಬಯ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2. ನೀನು ನನ್ನ ಕಡೆಗೆ ದೃಷ್ಟಿಸಿ ನಿನ್ನ ಹೆಸರನ್ನು ಪ್ರೀತಿಸುವವರಿಗೆ ಮಾಡುವ ಪ್ರಕಾರ ನನ್ನನ್ನು ಕರುಣ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3. ನನ್ನ ಹೆಜ್ಜೆಗಳನ್ನು ನಿನ್ನ ವಾಕ್ಯದಲ್ಲಿ ದೃಢಪಡಿಸು; ಯಾವ ದುಷ್ಟತನವಾದರೂ ನನ್ನ ಮೇಲೆ ದೊರೆತನ ಮಾಡ ದ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4. ಮನುಷ್ಯರ ಬಲಾತ್ಕಾರದಿಂದ ನನ್ನನ್ನು ತಪ್ಪಿಸು; ಆಗ ನಿನ್ನ ಕಟ್ಟಳೆಗಳನ್ನು ನಾನು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1. ಪ್ರಧಾನರು ಕಾರಣವಿಲ್ಲದೆ ನನ್ನನ್ನು ಹಿಂಸಿಸು ತ್ತಾರೆ. ನನ್ನ ಹೃದಯವು ನಿನ್ನ ವಾಕ್ಯಗಳಿಗೆ ಮಾತ್ರ ಭಯಪಡ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ಮಾರ್ಗದಲ್ಲಿ ಅಶುದ್ಧರಾಗದವರೂ ಕರ್ತನ ನ್ಯಾಯಪ್ರಮಾಣದಲ್ಲಿ ನಡೆದುಕೊಳ್ಳುವವರೂ ಧನ್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5. ನಿನ್ನ ಮುಖವನ್ನು ನಿನ್ನ ಸೇವಕನ ಮೇಲೆ ಪ್ರಕಾಶಿಸ ಮಾಡು ಮತ್ತು ನಿನ್ನ ನಿಯಮಗಳನ್ನು ನನಗೆ ಕಲ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ಕರ್ತನೇ, ನಿನ್ನ ವಾಕ್ಯದ ಪ್ರಕಾರ ನಿನ್ನ ಕರು ಣೆಯೂ ರಕ್ಷಣೆಯೂ ನನಗೆ ದೊರಕ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 ಸಾಕ್ಷಿಗಳನ್ನು ಕೈಕೊಂಡು ಪೂರ್ಣಹೃದಯದಿಂದ ಆತನನ್ನು ಹುಡುಕುವವರು ಧನ್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6. ಅವರು ನಿನ್ನ ನ್ಯಾಯಪ್ರಮಾಣವನ್ನು ಕೈ ಕೊಳ್ಳದ ನಿಮಿತ್ತ ಹೊಳೆಗಳಂತೆ ನನ್ನ ಕಣ್ಣೀರು ಹರಿಯ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ಶ್ಚಯವಾಗಿ ಅವರು ಅಪರಾಧ ವನ್ನು ಮಾಡದೆ ಆತನ ಮಾರ್ಗಗಳಲ್ಲಿ ನಡೆದುಕೊಳ್ಳು 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ಿನ್ನ ಕಟ್ಟಳೆಗಳನ್ನು ಜಾಗ್ರತೆಯಾಗಿ ಕೈಕೊಳ್ಳ ಬೇಕೆಂದು ನೀನು ಆಜ್ಞಾಪ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ನ್ನ ಮಾರ್ಗಗಳು ನಿನ್ನ ನಿಯಮಗಳನ್ನು ಕೈಕೊಳ್ಳುವದಕ್ಕೆ ನನ್ನನ್ನು ನಡಿ 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ನಿನ್ನ ಆಜ್ಞೆಗಳನ್ನೆಲ್ಲಾ ದೃಷ್ಟಿಸುವಾಗ ನಾಚಿಕೆ ಪ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 ನೀತಿಯ ನ್ಯಾಯಗಳನ್ನು ನಾನು ಕಲಿ ಯುವಾಗ ಯಥಾರ್ಥ ಹೃದಯದಿಂದ ನಿನ್ನನ್ನು ಕೊಂಡಾ 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7. ಕರ್ತನೇ, ನೀನು ನೀತಿವಂತನು; ನಿನ್ನ ನ್ಯಾಯ ವಿಧಿಗಳು ಯಥಾರ್ಥವಾದವುಗಳ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2. ಬಹಳ ಕೊಳ್ಳೆಹೊಡೆದವನ ಹಾಗೆ ನಾನು ನಿನ್ನ ವಾಕ್ಯದ ನಿಮಿತ್ತ ಸಂತೋಷಪಡು 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8. ನಿನ್ನ ಸಾಕ್ಷಿ ಗಳನ್ನು ನೀತಿಯಾಗಿಯೂ ಬಹು ನಂಬಿಕೆಯುಳ್ಳವು ಗಳಾಗಿಯೂ ಆಜ್ಞಾಪ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ಆಗ ನನ್ನನ್ನು ನಿಂದಿಸುವವನಿಗೆ ಉತ್ತರ ಕೊಡುವೆನು; ನಿನ್ನ ವಾಕ್ಯದಲ್ಲಿ ಭರವಸವಿಟ್ಟ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3. ಸುಳ್ಳನ್ನು ಹಗೆಮಾಡಿ ಅಸಹ್ಯಿಸಿಬಿಡುತ್ತೇನೆ. ನಿನ್ನ ನ್ಯಾಯಪ್ರಮಾಣವನ್ನು ಪ್ರೀತಿಮಾ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9. ನನ್ನ ವೈರಿಗಳು ನಿನ್ನ ವಾಕ್ಯಗಳನ್ನು ಮರೆತುಬಿಡುವದರಿಂದ ನನ್ನ ಆಸಕ್ತಿಯು ನನ್ನನ್ನು ದಹಿಸಿಯ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4. ನಿನ್ನ ನೀತಿಯ ವಿಧಿಗಳ ನಿಮಿತ್ತ ದಿವಸಕ್ಕೆ ಏಳು ಸಾರಿ ನಿನ್ನನ್ನು ಸ್ತುತ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0. ನಿನ್ನ ವಾಕ್ಯವು ಬಹಳ ಶುದ್ಧವಾಗಿದೆ; ಆದದರಿಂದ ನಿನ್ನ ಸೇವಕನು ಅದನ್ನು ಪ್ರೀತಿ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5. ನಿನ್ನ ನ್ಯಾಯಪ್ರಮಾಣ ವನ್ನು ಪ್ರೀತಿಮಾಡುವವರಿಗೆ ಸಂಪೂರ್ಣ ಸಮಾ ಧಾನ ಉಂಟು; ಅವರಿಗೆ ಆತಂಕವೇನೂ ಇ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1. ನಾನು ಅಲ್ಪನೂ ತಿರಸ್ಕರಿಸ ಲ್ಪಟ್ಟವನೂ ಆಗಿದ್ದರೂ ನಿನ್ನ ಕಟ್ಟಳೆಗಳನ್ನು ನಾನು ಮರೆತುಬಿ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6. ಕರ್ತನೇ, ನಿನ್ನ ರಕ್ಷಣೆಗೆ ಕಾದುಕೊಂಡಿದ್ದೇನೆ; ನಿನ್ನ ಆಜ್ಞೆಗಳನ್ನು ನಡ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2. ನಿನ್ನ ನೀತಿಯು ನಿತ್ಯವಾದ ನೀತಿಯೇ; ನಿನ್ನ ನ್ಯಾಯಪ್ರಮಾಣವು ಸತ್ಯ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7. ನನ್ನ ಪ್ರಾಣವು ನಿನ್ನ ಸಾಕ್ಷಿಗಳನ್ನು ಕೈಕೊಂಡಿದೆ; ನಾನು ಅವುಗಳನ್ನು ಬಹಳವಾಗಿ ಪ್ರೀತಿಮಾಡುತ್ತ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3. ಇಕ್ಕಟ್ಟೂ ಸಂಕಟವೂ ನನ್ನನ್ನು ಹಿಡಿದವೆ; ಆದರೂ ನಿನ್ನ ಆಜ್ಞೆಗಳು ನನಗೆ ಆನಂದ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ಸತ್ಯದ ವಾಕ್ಯವನ್ನು ನನ್ನ ಬಾಯಿಂದ ಪೂರ್ಣವಾಗಿ ತೆಗೆದುಹಾಕಬೇಡ; ನಿನ್ನ ನ್ಯಾಯವಿಧಿಗಳನ್ನು ನಿರೀಕ್ಷಿಸಿದ್ದೇನ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8. ನಿನ್ನ ಕಟ್ಟಳೆ ಗಳನ್ನೂ ಸಾಕ್ಷಿಗಳನ್ನೂ ಕೈಕೊಳ್ಳುತ್ತೇನೆ; ನನ್ನ ಮಾರ್ಗ ಗಳೆಲ್ಲಾ ನಿನ್ನ ಮುಂದೆ 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4. ನಿನ್ನ ಸಾಕ್ಷಿಗಳ ನೀತಿ ನಿತ್ಯವಾದದ್ದು; ನನಗೆ ಗ್ರಹಿಕೆಯನ್ನು ಕೊಡು; ಆಗ ಬದುಕ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9. ಓ ಕರ್ತನೇ, ನನ್ನ ಕೂಗು ನಿನ್ನ ಸನ್ನಿಧಿಗೆ ಮುಟ್ಟಲಿ; ನಿನ್ನ ವಾಕ್ಯದ ಪ್ರಕಾರ ನನಗೆ ಜ್ಞಾನವನ್ನು 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5. ಪೂರ್ಣಹೃದಯದಿಂದ ನಾನು ಕೂಗಿದ್ದೇನೆ; ಓ ಕರ್ತನೇ, ನನಗೆ ಉತ್ತರಕೊಡು; ನಾನು ನಿನ್ನ ನಿಯಮಗಳನ್ನು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0. ನನ್ನ ವಿಜ್ಞಾಪನೆಯು ನಿನ್ನ ಸಮ್ಮುಖಕ್ಕೆ ಬರಲಿ; ನಿನ್ನ ವಾಕ್ಯದ ಪ್ರಕಾರ ನನ್ನನ್ನು ಬಿ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6. ನಿನಗೆ ಮೊರೆ ಯಿಟ್ಟಿದ್ದೇನೆ; ನನ್ನನ್ನು ರಕ್ಷಿಸು, ಆಗ ನಿನ್ನ ಕಟ್ಟಳೆಗಳನ್ನು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7. ಉದಯವನ್ನು ಎದುರುಗೊಂಡು ಮೊರೆಯಿಟ್ಟಿದ್ದೇನೆ; ನಿನ್ನ ವಾಕ್ಯಕ್ಕೆ ಎದುರು ನೋಡಿ 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1. ನೀನು ನಿನ್ನ ನಿಯಮಗಳನ್ನು ನನಗೆ ಕಲಿಸಿದಾಗ ನನ್ನ ತುಟಿಗಳು ನಿನ್ನ ಸ್ತೋತ್ರವನ್ನು ನುಡಿಯ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8. ನಾನು ನಿನ್ನ ವಾಕ್ಯದಲ್ಲಿ ಧ್ಯಾನ ಮಾಡುವ ಹಾಗೆ ನನ್ನ ಕಣ್ಣುಗಳು ರಾತ್ರಿ ಜಾವಗಳನ್ನು ಮುಂಗೊ ಂಡ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2. ನನ್ನ ನಾಲಿಗೆಯು ನಿನ್ನ ವಾಕ್ಯದ ವಿಷಯವಾಗಿ ಮಾತನಾಡುತ್ತದೆ. ನಿನ್ನ ಆಜ್ಞೆಗಳೆಲ್ಲಾ ನೀತಿಯ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ನಿನ್ನ ನ್ಯಾಯಪ್ರಮಾಣವನ್ನು ಸತತವಾಗಿ ಎಂದೆಂದಿಗೂ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9. ನಿನ್ನ ಪ್ರೀತಿ ಕರುಣೆಯ ಪ್ರಕಾರ ನನ್ನ ಮೊರೆಯನ್ನು ಕೇಳು; ಓ ಕರ್ತನೇ, ನಿನ್ನ ವಿಧಿಯ ಪ್ರಕಾರ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ಜ್ಜೀವ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3. ನಿನ್ನ ಕೈ ನನ್ನ ಸಹಾಯಕ್ಕಾಗಿರಲಿ; ನಿನ್ನ ಕಟ್ಟಳೆ ಗಳನ್ನು ನಾನು ಆದುಕೊ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0. ದುಷ್ಟತನವನ್ನು ಕಲ್ಪಿಸುವವರು ಸವಿಾಪವಾಗಿದ್ದಾರೆ; ನಿನ್ನ ನ್ಯಾಯ ಪ್ರಮಾಣಕ್ಕೆ ಅವರು ದೂರವಾಗ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4. ಕರ್ತನೇ, ನಿನ್ನ ರಕ್ಷಣೆಗೆ ಆಶೆಪಟ್ಟಿದೇನೆ. ನಿನ್ನ ನ್ಯಾಯಪ್ರಮಾಣವು ನನ್ನ ಆನಂದ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5. ನನ್ನ ಪ್ರಾಣವು ಬದುಕಿ ನಿನ್ನನ್ನು ಸ್ತುತಿಸಲಿ; ನಿನ್ನ ನ್ಯಾಯವಿಧಿಗಳು ನನಗೆ ಸಹಾಯಮ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ಿನ್ನ ನಿಯಮಗಳನ್ನು ಕೈಕೊಳ್ಳುವ ನನ್ನನ್ನು ಸಂಪೂರ್ಣವಾಗಿ ಕೈಬಿ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6. ತಪ್ಪಿಹೋದ ಕುರಿಯ ಹಾಗೆ ತೊಳಲ್ಲಿದ್ದೇನೆ; ನಿನ್ನ ಸೇವಕನನ್ನು ಹುಡುಕು; ನಿನ್ನ ಆಜ್ಞೆಗಳನ್ನು ಮರೆತುಬಿ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ಯೌವನಸ್ಥನು ಯಾವದರಿಂದ ತನ್ನ ನಡತೆಯನ್ನು ಶುಚಿಮಾಡಿಕೊಳ್ಳುವನು? ನಿನ್ನ ವಾಕ್ಯವನ್ನು ಕೈಕೊಳ್ಳು ವದರಿಂದಲ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ನ್ನ ಪೂರ್ಣಹೃದಯದಿಂದ ನಿನ್ನನ್ನು ಹುಡುಕಿದ್ದೇನೆ; ನಿನ್ನ ಆಜ್ಞೆಗಳಿಂದ ನಾನು ತಪ್ಪಿಹೋಗ ದಂತೆ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ಸ್ವತಂತ್ರದಲ್ಲಿ ನಡೆದುಕೊಳ್ಳುವೆನು; ನಿನ್ನ ಕಟ್ಟಳೆಗಳನ್ನು ನಾನು ಹುಡುಕ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ನಗೆ ವಿರೋಧವಾಗಿ ಪಾಪ ಮಾಡದ ಹಾಗೆ ನನ್ನ ಹೃದಯದಲ್ಲಿ ನಿನ್ನ ವಾಕ್ಯವನ್ನು ಬಚ್ಚಿ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ಓ ಕರ್ತನೇ, ನೀನು ಸ್ತುತಿಸಲ್ಪಡು ವಾತನು; ನಿನ್ನ ನಿಯಮಗಳನ್ನು ನನಗೆ ಕಲ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ನ್ನ ತುಟಿಗಳಿಂದ ನಿನ್ನ ನ್ಯಾಯವಿಧಿಗಳನ್ನೆಲ್ಲಾ ಸಾರ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ಿನ್ನ ಸಾಕ್ಷಿಗಳ ಮಾರ್ಗದಲ್ಲಿ, ಸಕಲ ಸಂಪತ್ತಿನಲ್ಲಿ ಹೇಗೋ ಹಾಗೆಯೇ ಸಂತೋಷ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ಿನ್ನ ಕಟ್ಟಳೆಗಳನ್ನು ಧ್ಯಾನ ಮಾಡಿ, ನಿನ್ನ ದಾರಿಗಳನ್ನು ಗಮ ನ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ನ್ನ ನಿಯಮಗಳಲ್ಲಿ ಆನಂದಪಟ್ಟು, ನಿನ್ನ ವಾಕ್ಯವನ್ನು ಮರೆತುಬಿ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ಿನ್ನ ಸೇವಕನಿಗೆ ಉಪಕಾರಮಾಡು; ಆಗ ನಾನು ಬದುಕಿ, ನಿನ್ನ ವಾಕ್ಯವನ್ನು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ನ್ನ ಕಣ್ಣುಗಳನ್ನು ತೆರೆ; ಆಗ ನಿನ್ನ ನ್ಯಾಯಪ್ರಮಾಣದಲ್ಲಿನ ಅದ್ಭುತಗಳನ್ನು ನೋ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ಾನು ಭೂಮಿಯಲ್ಲಿ ಪರದೇಶಸ್ಥನಾಗಿದ್ದೇನೆ; ನಿನ್ನ ಆಜ್ಞೆ ಗಳನ್ನು ನನಗೆ ಮರೆಮಾ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ಿನ್ನ ನ್ಯಾಯ ವಿಧಿಗಳಿಗಾಗಿ ನನ್ನಲ್ಲಿರುವ ಅಭಿಲಾಷೆಯ ನಿಮಿತ್ತ ನನ್ನ ಪ್ರಾಣವು ಜಜ್ಜಿಹೋಗಿ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ನಿನ್ನ ಸಾಕ್ಷಿಗಳನ್ನು ಕುರಿತು ಅರಸರ ಮುಂದೆ ಮಾತನಾಡು ತ್ತೇನೆ, ನಾಚಿಕೆಪ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ಿನ್ನ ಆಜ್ಞೆಗಳಿಂದ ತಪ್ಪಿಹೋಗುವ ಶಾಪಗ್ರಸ್ಥರಾದ ಅಹಂಕಾರಿಗಳನ್ನು ನೀನು ಗದರ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ಾನು ನಿನ್ನ ಸಾಕ್ಷಿಗಳನ್ನು ಕೈಕೊಂಡ ಕಾರಣ ನಿಂದೆಯನ್ನೂ ತಿರಸ್ಕಾರವನ್ನೂ ನನಗೆ ದೂರಮಾಡಿಬಿ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ಪ್ರಧಾನರು ಕೂತುಕೊಂಡು ನನಗೆ ವಿರೋಧವಾಗಿ ಮಾತಾಡಿಕೊಂಡರೂ ನಿನ್ನ ಸೇವಕನು ನಿನ್ನ ನಿಯಮಗಳನ್ನು ಧ್ಯಾನ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ಿನ್ನ ಸಾಕ್ಷಿಗಳೇ ನನ್ನ ಆನಂದವೂ ಆಲೋಚನಾ ಕರ್ತರೂ ಆ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ನ್ನ ಪ್ರಾಣವು ಧೂಳಿಗೆ ಹತ್ತಿ ಕೊಳ್ಳುತ್ತದೆ; ನಿನ್ನ ವಾಕ್ಯದ ಪ್ರಕಾರ ನನ್ನನ್ನು ಉಜ್ಜೀ ವ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ನಾನು ನಿನ್ನ ಮಾರ್ಗಗಳನ್ನು ಸಾರಲು, ನನಗೆ ಉತ್ತರಕೊಟ್ಟೆ; ನಿನ್ನ ನಿಯಮಗಳನ್ನು ನನಗೆ ಕಲ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ನಿನ್ನ ಕಟ್ಟಳೆಗಳ ಮಾರ್ಗವನ್ನು ನಾನು ಗ್ರಹಿಸಮಾಡು; ಆಗ ನಿನ್ನ ಅದ್ಭುತಗಳ ವಿಷಯವಾಗಿ ಮಾತನ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ನ್ನ ಪ್ರಾಣವು ಭಾರದಿಂದ ಕರಗಿಹೋಗುತ್ತದೆ; ನಿನ್ನ ವಾಕ್ಯದ ಪ್ರಕಾರ ನನ್ನನ್ನು ಸ್ಥಿರಮಾಡ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ಸುಳ್ಳು ಮಾರ್ಗವನ್ನು ನನ್ನಿಂದ ತೊಲ ಗಿಸು. ನಿನ್ನ ನ್ಯಾಯಪ್ರಮಾಣವನ್ನು ನನಗೆ ಕೃಪೆಯಿಂದ ಅನುಗ್ರಹ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ಸತ್ಯದ ಮಾರ್ಗವನ್ನು ಆದು ಕೊಂಡಿದ್ದೇನೆ; ನಿನ್ನ ನ್ಯಾಯವಿಧಿಗಳನ್ನು ಮುಂದಿಟ್ಟು ಕೊಂಡಿದ್ದ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ನಾನು ಪ್ರೀತಿಮಾಡುವ ನಿನ್ನ ಆಜ್ಞೆಗಳಲ್ಲಿ ಆನಂದಪ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ನಿನ್ನ ಸಾಕ್ಷಿಗಳಿಗೆ ಹತ್ತಿಕೊಂಡಿದ್ದೇನೆ; ಓ ಕರ್ತನೇ, ನನ್ನನ್ನು ನಾಚಿಕೆಪಡಿಸ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ನಾನು ಪ್ರೀತಿ ಮಾಡುವ ನಿನ್ನ ಆಜ್ಞೆಗಳ ಕಡೆಗೆ ನನ್ನ ಕೈಗಳನ್ನೆತ್ತಿ, ನಿನ್ನ ನಿಯಮಗಳನ್ನು ಧ್ಯಾನ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ನಾನು ನಿರೀಕ್ಷಿಸುವಂತೆ ಮಾಡಿದ ನಿನ್ನ ವಾಕ್ಯವನ್ನು ನಿನ್ನ ಸೇವಕನಿಗೋಸ್ಕರ ನೀನು ಜ್ಞಾಪಕಮಾಡಿಕ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ನನ್ನ ಸಂಕಷ್ಟದಲ್ಲಿ ಇದೇ ನನ್ನ ಆದರಣೆಯು; ಯಾಕಂದರೆ ನಿನ್ನ ವಾಕ್ಯವು ನನ್ನನ್ನು ಬದುಕಿಸ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ಅಹಂಕಾರಿಗಳು ಬಹಳವಾಗಿ ನನ್ನನ್ನು ಹಾಸ್ಯ ಮಾಡಿ ದರೂ ನಿನ್ನ ನ್ಯಾಯಪ್ರಮಾಣದಿಂದ ನಾನು ತೊಲ ಗ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ಓ ಕರ್ತನೇ, ಪೂರ್ವಕಾಲದಿಂದ ಬಂದಿ ರುವ ನಿನ್ನ ನ್ಯಾಯಗಳನ್ನು ಜ್ಞಾಪಕಮಾಡಿಕೊಂಡು ಆದರಣೆ ಹೊಂದ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ನಿನ್ನ ನ್ಯಾಯಪ್ರಮಾಣ ವನ್ನು ಬಿಟ್ಟುಬಿಡುವ ದುಷ್ಟರ ನಿಮಿತ್ತ ಭಯ ಭ್ರಾಂತಿಯು ನನ್ನನ್ನು ಹಿಡಿದುಕೊಂ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ನನ್ನ ಪ್ರವಾಸದ ಮನೆಯಲ್ಲಿ ನಿನ್ನ ನಿಯಮಗಳು ನನಗೆ ಕೀರ್ತನೆಗಳ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ಓ ಕರ್ತನೇ, ರಾತ್ರಿಯಲ್ಲಿ ನಿನ್ನ ಹೆಸರನ್ನು ಜ್ಞಾಪಕಮಾಡಿಕೊಂಡಿದ್ದೇನೆ, ನಿನ್ನ ನ್ಯಾಯ ಪ್ರಮಾಣ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ಕೊ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ನಿನ್ನ ಕಟ್ಟಳೆಗಳನ್ನು ಕೈಕೊಳ್ಳಲು ನನಗೆ ಅನುಗ್ರಹ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ನಿನ್ನ ಆಜ್ಞೆಗಳ ಮಾರ್ಗದಲ್ಲಿ ಓಡುವೆನು; ನೀನು ನನ್ನ ಹೃದಯವನ್ನು ವಿಶಾಲಮಾಡ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ಕರ್ತನೇ ನನ್ನ ಪಾಲು; ನಿನ್ನ ವಾಕ್ಯಗಳನ್ನು ಕೈಕೊಳ್ಳುವೆನೆಂದು ಹೇ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ಪೂರ್ಣಹೃದಯ ದಿಂದ ನಿನ್ನನ್ನು ಬೇಡಿಕೊಂಡಿದ್ದೇನೆ; ನಿನ್ನ ವಾಕ್ಯದ ಪ್ರಕಾರ ನನ್ನನ್ನು ಕರುಣ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ನನ್ನ ಮಾರ್ಗಗಳನ್ನು ಯೋಚಿಸಿಕೊಂಡು ನಿನ್ನ ಸಾಕ್ಷಿಗಳ ಕಡೆಗೆ ನನ್ನ ಪಾದ ಗಳನ್ನು ತಿರುಗ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ನಿನ್ನ ಆಜ್ಞೆಗಳನ್ನು ಕೈಕೊಳ್ಳು ವದಕ್ಕೆ ತಡಮಾಡದೆ ತ್ವರೆಪ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ದುಷ್ಟರ ಪಾಶಗಳು ನನ್ನನ್ನು ಸುತ್ತಿಕೊಂಡವು; ಆದರೂ ನಿನ್ನ ನ್ಯಾಯಪ್ರಮಾಣವನ್ನು ನಾನು ಮರೆತುಬಿ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ನಿನ್ನ ನೀತಿಯ ನ್ಯಾಯವಿಧಿಗಳಿಗೋಸ್ಕರ ನಿನ್ನನ್ನು ಕೊಂಡಾಡುವದಕ್ಕೆ ಮಧ್ಯರಾತ್ರಿಯಲ್ಲಿ ಏ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ನಿನಗೆ ಭಯಪಡುವವರೆಲ್ಲರಿಗೂ ನಿನ್ನ ಕಟ್ಟಳೆಗ ಳನ್ನು ಕೈಕೊಳ್ಳುವವರಿಗೂ, ನಾನು ಸಂಗಡಿಗನ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ಕರ್ತನೇ, ಭೂಮಿಯು ನಿನ್ನ ಕರುಣೆಯಿಂದ ತುಂಬಿದೆ; ನಿನ್ನ ನಿಯಮಗಳನ್ನು ನನಗೆ ಕಲ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2. ನಿನ್ನ ನ್ಯಾಯ ಪ್ರಮಾಣವು ನನಗೆ ಆನಂದವಾಗಿರದಿದ್ದರೆ ನಾನು ನನ್ನ ಸಂಕಟದಲ್ಲಿ ನಾಶವಾಗುತ್ತಿದ್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ಓ ಕರ್ತನೇ, ನಿನ್ನ ವಾಕ್ಯದ ಪ್ರಕಾರ ನಿನ್ನ ಸೇವಕ ನಿಗೆ ಒಳ್ಳೇದನ್ನು ಮಾಡ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ಓ ಕರ್ತನೇ, ನಿನ್ನ ನಿಯಮಗಳ ಮಾರ್ಗವನ್ನು ನನಗೆ ಬೋಧಿಸು; ಅದನ್ನು ಕಡೇ ವರೆಗೂ ಕೈ 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3. ಎಂದೆಂದಿಗೂ ನಿನ್ನ ಕಟ್ಟಳೆಗಳನ್ನು ಮರೆತುಬಿಡೆನು; ಯಾಕಂದರೆ ಅವುಗಳಿಂದ ನನ್ನನ್ನು ಬದುಕ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ಒಳ್ಳೆಯ ವಿವೇಚನೆ ಯನ್ನೂ ತಿಳುವಳಿಕೆಗಳನ್ನೂ ನನಗೆ ಕಲಿಸು; ನಿನ್ನ ಆಜ್ಞೆಗಳಲ್ಲಿ ನಂಬಿಕೆ ಇ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4. ನಾನು ನಿನ್ನ ವನೇ, ನನ್ನನ್ನು ರಕ್ಷಿಸು; ನಿನ್ನ ಕಟ್ಟಳೆಗಳನ್ನು ಹುಡುಕಿ 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ನಾನು ಶ್ರಮೆಪಡು ವದಕ್ಕಿಂತ ಮುಂಚೆ ತಪ್ಪಿಹೋಗುತ್ತಿದ್ದೆನು; ಆದರೆ ಈಗ ನಿನ್ನ ವಾಕ್ಯವನ್ನು ಕೈಕೊ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ನೀನು ಒಳ್ಳೆಯ ವನೂ ಒಳ್ಳೇದನ್ನು ಮಾಡುವವನೂ ಆಗಿದ್ದೀ; ನಿನ್ನ ನಿಯಮಗಳನ್ನು ನನಗೆ ಬೋಧ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5. ದುಷ್ಟರು ನನ್ನನ್ನು ನಾಶಮಾಡುವದಕ್ಕೆ ನನಗಾಗಿ ಕಾದುಕೊಳ್ಳುತ್ತಾರೆ. ನಿನ್ನ ಸಾಕ್ಷಿಗಳನ್ನು ಗ್ರಹಿಸಿ ಕೊಳ್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ಅಹಂಕಾರಿ ಗಳು ನನಗೆ ವಿರೋಧವಾಗಿ ಸುಳ್ಳು ಕಲ್ಪಿಸಿದರು; ನಾನು ಪೂರ್ಣಹೃದಯದಿಂದ ನಿನ್ನ ಕಟ್ಟಳೆ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6. ಎಲ್ಲಾ ಸಂಪೂರ್ಣತೆಯ ಮೇರೆ ಯನ್ನು ನೋಡಿದ್ದೇನೆ; ಆದರೆ ನಿನ್ನ ಆಜ್ಞೆಯು ಬಹಳ ವಿಸ್ತಾರ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ಅವರ ಹೃದಯವು ಕೊಬ್ಬಿನ ಹಾಗೆ ಮಂದವಾಗಿದೆ; ನಾನು ನಿನ್ನ ನ್ಯಾಯಪ್ರಮಾಣದಲ್ಲಿ ಆನಂದಪ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ನನಗೆ ಗ್ರಹಿಕೆಯನ್ನು ಕೊಡು; ಆಗ ನಿನ್ನ ನ್ಯಾಯಪ್ರಮಾಣವನ್ನು ಕೈಕೊಂಡು ಹೌದು, ಪೂರ್ಣಹೃದಯದಿಂದ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7. ನಿನ್ನ ನ್ಯಾಯಪ್ರಮಾಣವನ್ನು ನಾನು ಎಷ್ಟೋ ಪ್ರೀತಿ ಮಾಡುತ್ತೇನೆ, ದಿನವೆಲ್ಲಾ ಅದೇ ನನ್ನ ಧ್ಯಾನ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ನಿನ್ನ ನಿಯಮಗಳನ್ನು ಕಲಿಯುವ ಹಾಗೆ ನಾನು ಶ್ರಮೆಪಟ್ಟದ್ದು ನನಗೆ ಒಳ್ಳೇ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8. ನಿನ್ನ ಆಜ್ಞೆಗಳ ಮೂಲಕ ನನ್ನ ಶತ್ರುಗಳಿಗಿಂತ ನನ್ನನ್ನು ಜ್ಞಾನಿಯಾಗಿ ಮಾಡಿದ್ದೀ; ಅವು ಎಂದೆಂದಿಗೂ ನನ್ನಲ್ಲಿ ಅ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9. ನನ್ನ ಬೋಧಕರೆಲ್ಲರಿಗಿಂತ ನಾನು ಬುದ್ಧಿವಂತ ನಾಗಿದ್ದೇನೆ; ನಿನ್ನ ಸಾಕ್ಷಿಗಳು ನನ್ನ ಧ್ಯಾನ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ಸಾವಿ ರಾರು ಬೆಳ್ಳಿಬಂಗಾರಗಳಿಗಿಂತ ನಿನ್ನ ಬಾಯಿಯ ನ್ಯಾಯ ಪ್ರಮಾಣವು ನನಗೆ ಒಳ್ಳೇ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ನಿನ್ನ ಕೈಗಳು ನನ್ನನ್ನು ರೂಪಿಸಿ ನಿರ್ಮಿಸಿದವು; ನಿನ್ನ ಆಜ್ಞೆಗಳನ್ನು ಕಲಿತುಕೊಳ್ಳುವ ಹಾಗೆ ಗ್ರಹಿಕೆಯನ್ನು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0. ನಾನು ಪೂರ್ವಿಕರಿಗಿಂತ ವಿವೇಕಿಯಾಗಿದ್ದೇನೆ; ನಿನ್ನ ಕಟ್ಟಳೆಗಳನ್ನು ಕೈಕೊ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ನಿನಗೆ ಭಯಪಡುವವರು ನನ್ನನ್ನು ನೋಡಿ ಸಂತೋಷಪಡುವರು; ನಿನ್ನ ವಾಕ್ಯವನ್ನು ಎದುರುನೋ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1. ನಿನ್ನ ವಾಕ್ಯವನ್ನು ಕೈಕೊಳ್ಳುವ ಹಾಗೆ ಎಲ್ಲಾ ಕೆಟ್ಟದಾರಿಗಳಿಂದ ನನ್ನ ಪಾದ ಗಳನ್ನು ಹಿಂದೆಗೆದ್ದ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2. ನಿನ್ನ ನ್ಯಾಯವಿಧಿಗಳಿಂದ ನಾನು ತೊಲಗಲಿಲ್ಲ; ನೀನು ನನ್ನನ್ನು ಬೋಧ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3. ನಿನ್ನ ಮಾತುಗಳು ನನ್ನ ರುಚಿಗೆ ಎಷ್ಟೋ ಸಿಹಿ ಯಾಗಿವೆ, ಅವು ನನ್ನ ಬಾಯಿಗೆ ಜೇನಿಗಿಂತ ಸಿಹಿ ಯ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4. ನಾನು ನಿನ್ನ ಕಟ್ಟಳೆಗಳಿಂದ ವಿವೇಕಿ ಯಾಗಿದ್ದೇನೆ. ಆದದರಿಂದ ಮೋಸದ ಮಾರ್ಗಗ ಳನ್ನೆಲ್ಲಾ ಹಗೆ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5. ನಿನ್ನ ವಾಕ್ಯವು ನನ್ನ ಪಾದಕ್ಕೆ ದೀಪವೂ ನನ್ನ ದಾರಿಗೆ ಬೆಳಕೂ ಆ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6. ನಿನ್ನ ನೀತಿ ವಿಧಿಗಳನ್ನು ಅನುಸರಿಸುವೆನೆಂದು ಪ್ರಮಾಣ ಮಾಡಿದ್ದೇನೆ; ಅದನ್ನು ಈಡೇ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7. ಬಹಳವಾಗಿ ಶ್ರಮೆಪಟ್ಟಿದ್ದೇನೆ; ಕರ್ತನೇ, ನಿನ್ನ ವಾಕ್ಯಾನುಸಾರ ನನ್ನನ್ನು ಉಜ್ಜೀವ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8. ಕರ್ತನೇ, ನನ್ನ ಮನಃಪೂರ್ವಕವಾದ ಸ್ತುತಿ ಸಮರ್ಪಣೆಗಳನ್ನು ದಯವಿಟ್ಟು ಅಂಗೀಕರಿಸು. ನಿನ್ನ ವಿಧಿಗಳನ್ನು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ೋಧ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9. ನನ್ನ ಪ್ರಾಣವು ಯಾವಾಗಲೂ ನನ್ನ ಕೈಯಲ್ಲಿ ಅದೆ; ಆದಾಗ್ಯೂ ನಿನ್ನ ನ್ಯಾಯಪ್ರಮಾಣವನ್ನು ಮರೆತುಬಿ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0. ದುಷ್ಟರು ನನಗೆ ಉರ್ಲು ಒಡ್ಡಿದ್ದಾರೆ. ಆದರೂ ನಾನು ನಿನ್ನ ಕಟ್ಟಳೆಗಳನ್ನು ಬಿಟ್ಟು ತಪ್ಪಿಹೋಗ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ನಿನ್ನ ಆಜ್ಞೆಗಳ ದಾರಿಯಲ್ಲಿ ನನ್ನನ್ನು ನಡೆಯಮಾಡು; ಅದ ರಲ್ಲಿ ಸಂತೋಷ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1. ನಿನ್ನ ಸಾಕ್ಷಿಗಳನ್ನು ನಿತ್ಯಸ್ವಾಸ್ತ್ಯವಾಗಿ ತೆಗೆದುಕೊಂಡಿದ್ದೇನೆ; ಅವು ನನ್ನ ಹೃದಯಕ್ಕೆ ಆನಂದ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ಕರ್ತನೇ, ನಿನ್ನ ನ್ಯಾಯ ವಿಧಿಗಳು ನೀತಿಯುಳ್ಳವುಗಳೆಂದೂ ನಂಬಿಕೆಯಿಂದಲೇ ನೀನು ನನ್ನನ್ನು ಶ್ರಮೆಪಡಿಸಿದ್ದೀ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್ಲ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2. ನಿನ್ನ ನಿಯಮಗಳನ್ನು ಕಡೇ ವರೆಗೂ ಈಡೇರಿಸುವದಕ್ಕೆ ನಾನು ಮನಸ್ಸು 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6. ನಿನ್ನ ಸೇವಕನಿಗೆ ನೀನು ಹೇಳಿದ ಮಾತಿನ ಪ್ರಕಾರ ನನ್ನನ್ನು ಆದರಿಸುವದಕ್ಕೆ ನಿನ್ನ ದಯಾಪೂರ್ಣ ಕರುಣೆ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3. ನಾನು ಚಂಚಲ ರನ್ನು ಹಗೆಮಾಡುತ್ತೇನೆ; ಆದರೆ ನಿನ್ನ ನ್ಯಾಯಪ್ರಮಾಣ ವನ್ನು ಪ್ರೀತಿಮಾ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1. ಓ ಕರ್ತನೇ, ನೀನು ಸವಿಾಪವೇ ಇದ್ದೀ; ನಿನ್ನ ಆಜ್ಞೆ ಗಳೆಲ್ಲಾ ಸತ್ಯ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4. ನನ್ನ ಆಶ್ರಯವೂ ಗುರಾಣಿಯೂ ನೀನೇ; ನಿನ್ನ ವಾಕ್ಯದಲ್ಲಿಯೇ ನಿರೀಕ್ಷೆ ಯಿ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7. ನಿನ್ನ ಅಂತಃಕರಣವು ನನಗೆ ಬರಲಿ; ಆಗ ನಾನು ಬದುಕುವೆನು; ನಿನ್ನ ನ್ಯಾಯಪ್ರಮಾಣವು ನನ್ನ ಆನಂದ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2. ನೀನು ಎಂದೆಂದಿಗೂ ಅವು ಗಳನ್ನು ಸ್ಥಾಪಿಸಿದ್ದೀ ಎಂದು ನಿನ್ನ ಸಾಕ್ಷಿಗಳಿಂದ ಪೂರ್ವದಲ್ಲಿ ತಿ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ಲೋಭದ ಕಡೆಗಲ್ಲ, ನಿನ್ನ ಸಾಕ್ಷಿಗಳ ಕಡೆಗೆ ನನ್ನ ಹೃದಯವನ್ನು ತಿರುಗ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5. ಕೇಡು ಮಾಡುವವರೇ, ನನ್ನಿಂದ ತೊಲಗಿರಿ; ನನ್ನ ದೇವರ ಆಜ್ಞೆಗಳನ್ನು ಕೈಕ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8. ಕಾರಣವಿಲ್ಲದೆ ನನಗೆ ಕೇಡು ಮಾಡಿದ ಕಾರಣ ಅಹಂಕಾರಿಗಳು ನಾಚಿಕೆಪಡಲಿ, ನಾನು ನಿನ್ನ ಕಟ್ಟಳೆಗಳನ್ನು ಧ್ಯಾನ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6. ನಿನ್ನ ವಾಕ್ಯಾನುಸಾರವಾಗಿ ನನ್ನನ್ನು ಎತ್ತಿಹಿಡಿ; ಆಗ ಬದುಕುವೆನು; ನನ್ನ ನಿರೀಕ್ಷೆಯ ನಿಮಿತ್ತ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ಚಿಕೆಪಡಿಸ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9. ನಿನಗೆ ಭಯಪಟ್ಟು ನಿನ್ನ ಸಾಕ್ಷಿಗಳನ್ನು ಬಲ್ಲವರು ನನ್ನ ಕಡೆಗೆ ತಿರು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7. ನನ್ನನ್ನು ನೀನು ಹಿಡಿ; ಆಗ ನಾನು ಸುರಕ್ಷಿತನಾಗಿದ್ದು ನಿನ್ನ ನಿಯಮಗಳನ್ನು ಯಾವಾ ಗಲೂ ಗೌರವ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0. ನಾನು ನಾಚಿಕೆಪಡದ ಹಾಗೆ ನನ್ನ ಹೃದಯವು ನಿನ್ನ ನಿಯಮಗಳಲ್ಲಿ ಸಂಪೂರ್ಣವಾಗ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8. ನಿನ್ನ ನಿಯಮಗಳಿಂದ ತಪ್ಪಿದವರೆಲ್ಲರನ್ನು ನೀನು ತುಳಿದುಬಿಟ್ಟಿದ್ದೀ; ಅವರಲ್ಲಿ ಮೋಸವೂ ಸುಳ್ಳೂ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9. ಕಿಟ್ಟದ ಹಾಗೆ ಭೂಮಿ ಯಲ್ಲಿರುವ ದುಷ್ಟರೆಲ್ಲರನ್ನು ತೆಗೆದುಹಾಕುತ್ತೀ, ಆದದ ರಿಂದ ನಿನ್ನ ವಿಧಿಗಳನ್ನು ಪ್ರೀತ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ವ್ಯರ್ಥತೆಯನ್ನು ನೋಡದ ಹಾಗೆ ನನ್ನ ಕಣ್ಣುಗಳನ್ನು ತೊಲಗಿಸು; ನಿನ್ನ ಮಾರ್ಗಗಳಲ್ಲಿ ನನ್ನನ್ನು ಚೈತನ್ಯ ಪ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1. ನನ್ನ ಪ್ರಾಣವು ನಿನ್ನ ರಕ್ಷಣೆಗಾಗಿ ಕುಗ್ಗಿ ಹೋಗುತ್ತದೆ; ನಿನ್ನ ವಾಕ್ಯದಲ್ಲಿ ನಿರೀಕ್ಷೆ ಇ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0. ನಿನ್ನ ಹೆದರಿಕೆಯಿಂದ ನನ್ನ ಶರೀರವು ನಡುಗುತ್ತದೆ. ನಾನು ನಿನ್ನ ತೀರ್ಪುಗಳಿಗೆ ಭಯಪ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2. ಯಾವಾಗ ನನ್ನನ್ನು ಆದರಿಸುವಿ ಎಂದು ನನ್ನ ಕಣ್ಣು ಗಳು ನಿನ್ನ ಮಾತಿಗೆ ಮಂದವಾಗ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3. ನಾನು ಹೊಗೆಯಲ್ಲಿರುವ ಬುದ್ಧಲಿಯ ಹಾಗೆ ಇದ್ದರೂ ನಿನ್ನ ನಿಯಮಗಳನ್ನು ನಾನು ಮರೆತುಬಿ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4. ನಿನ್ನ ಸೇವಕನ ದಿವಸಗಳು ಎಷ್ಟು? ನನ್ನನ್ನು ಹಿಂಸಿಸುವವರಿಗೆ ಯಾವಾಗ ನ್ಯಾಯ ತೀರಿಸುವ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3. ನನ್ನ ಸಂಕಟವನ್ನು ನೋಡಿ ನನ್ನನ್ನು ತಪ್ಪಿಸಿ ಬಿಡು; ನಿನ್ನ ನ್ಯಾಯಪ್ರಮಾಣವನ್ನು ಮರೆತುಬಿ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5. ನಿನ್ನ ನ್ಯಾಯ ಪ್ರಮಾಣದ ಪ್ರಕಾರವಾಗಿರದ ಅಹಂಕಾರಿಗಳು ನನಗೆ ಕುಣಿಗಳನ್ನು ಅಗೆದ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4. ನನ್ನ ವ್ಯಾಜ್ಯವನ್ನು ನಡಿಸಿ ನನ್ನನ್ನು ಬಿಡುಗಡೆ ಮಾಡು; ನಿನ್ನ ವಾಕ್ಯದ ಪ್ರಕಾರ ನನ್ನನ್ನು ಉಜ್ಜೀವ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5. ದುಷ್ಟರಿಗೆ ರಕ್ಷಣೆಯು ದೂರವಾಗಿದೆ; ನಿನ್ನ ನಿಯ ಮಗಳನ್ನು ಅವರು ಹುಡುಕ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6. ಓ ಕರ್ತನೇ, ನಿನ್ನ ಅಂತಃಕರಣಗಳು ಮಹತ್ತಾದವುಗಳು. ನಿನ್ನ ನ್ಯಾಯವಿಧಿಗಳ ಪ್ರಕಾರ ನನ್ನನ್ನು ಬದುಕ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2026-06-03T08:55:59Z</dcterms:created>
  <dcterms:modified xsi:type="dcterms:W3CDTF">2026-06-03T08:55:59Z</dcterms:modified>
  <dc:title>சங்கீதம் : 119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