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ோரமார்க்கமாய்ப் பின்பற்றுகிற பேய்களுக்குத் தங்கள் பலிகளை இனிச் செலுத்தாதிருப்பார்களாக; இது அவர்கள் தலைமுறைதோறும் அவர்களுக்கு நித்திய கட்டளையாயிருக்கக் கட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நீ அவர்களை நோக்கி: இஸ்ரவேல் குடும்பத்தாரிலும் உங்கள் நடுவே தங்குகிற அந்நியர்களிலும் எவனாகிலும் சர்வாங்க தகனபலி முதலானவைகளையிட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நீ அவர்களை நோக்கி: இஸ்ரவேல் குடும்பத்தாரிலும் உங்கள் நடுவே தங்குகிற அந்நியர்களிலும் எவனாகிலும் சர்வாங்க தகனபலி முதலானவைகளையி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 ஆசரிப்புக் கூடார வாசலிலே கர்த்தருக்குச் செலுத்தும்படி கொண்டுவராவிட்டால், அவன் தன் ஜனத்தில் இராமல் அறுப்புண்டுபோவான் என்று சொல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 ஆசரிப்புக் கூடார வாசலிலே கர்த்தருக்குச் செலுத்தும்படி கொண்டுவராவிட்டால், அவன் தன் ஜனத்தில் இராமல் அறுப்புண்டுபோவான் என்று சொல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குடும்பத்தாரிலும் உங்களுக்குள் தங்கும் அந்நியர்களிலும் எவனாகிலும் இரத்தம் என்னப்பட்டதைப் புசித்தால், இரத்தத்தைப் புசித்த அவனுக்கு விரோதமாக நான் என் முகத்தைத் திருப்பி, அவன் தன் ஜனத்தில் இராதபடிக்கு அவனை அறுப்புண்டுபோகப் 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குடும்பத்தாரிலும் உங்களுக்குள் தங்கும் அந்நியர்களிலும் எவனாகிலும் இரத்தம் என்னப்பட்டதைப் புசித்தால், இரத்தத்தைப் புசித்த அவனுக்கு விரோதமாக நான் என் முகத்தைத் திருப்பி, அவன் தன் ஜனத்தில் இராதபடிக்கு அவனை அறுப்புண்டுபோகப் பண்ண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ின் உயிர் இரத்தத்தில் இருக்கிறது; நான் அதை உங்களுக்குப் பலிபீடத்தின்மேல் உங்கள் ஆத்துமாக்களுக்காகப் பாவநிவிர்த்தி செய்யும்படிக்குக் கட்டளையிட்டேன்; ஆத்துமாவிற்காகப் பாவநிவிர்த்தி செய்கிறது இரத்த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ின் உயிர் இரத்தத்தில் இருக்கிறது; நான் அதை உங்களுக்குப் பலிபீடத்தின்மேல் உங்கள் ஆத்துமாக்களுக்காகப் பாவநிவிர்த்தி செய்யும்படிக்குக் கட்டளையிட்டேன்; ஆத்துமாவிற்காகப் பாவநிவிர்த்தி செய்கிறது இரத்த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ின் உயிர் இரத்தத்தில் இருக்கிறது; நான் அதை உங்களுக்குப் பலிபீடத்தின்மேல் உங்கள் ஆத்துமாக்களுக்காகப் பாவநிவிர்த்தி செய்யும்படிக்குக் கட்டளையிட்டேன்; ஆத்துமாவிற்காகப் பாவநிவிர்த்தி செய்கிறது இரத்த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ளயத்துக்குள்ளேயாகிலும் பாளயத்துக்குப் புறம்பேயாகிலும் அதைக் கொன்றால், அது அந்த மனிதனுக்கு இரத்தப்பழியாக எண்ணப்படும். அந்த மனிதன் இரத்தம் சிந்தினபடியால், தன் ஜனத்தில் இராமல் அறுப்புண்டு போ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உங்களில் ஒருவனும் இரத்தம் புசிக்கவேண்டாம், உங்கள் நடுவே தங்குகிற அந்நியனும் இரத்தம் புசிக்கவேண்டாம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உங்களில் ஒருவனும் இரத்தம் புசிக்கவேண்டாம், உங்கள் நடுவே தங்குகிற அந்நியனும் இரத்தம் புசிக்கவேண்டாம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ிலும் உங்களுக்குள் தங்குகிற அந்நியர்களிலும் எவனாகிலும் புசிக்கத்தக்க ஒரு மிருகத்தையாவது ஒரு பட்சியையாவது வேட்டையாடிப் பிடித்தால், அவன் அதின் இரத்தத்தைச் சிந்தப்பண்ணி, மண்ணினால் அதை மூட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ிலும் உங்களுக்குள் தங்குகிற அந்நியர்களிலும் எவனாகிலும் புசிக்கத்தக்க ஒரு மிருகத்தையாவது ஒரு பட்சியையாவது வேட்டையாடிப் பிடித்தால், அவன் அதின் இரத்தத்தைச் சிந்தப்பண்ணி, மண்ணினால் அதை மூட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ிலும் உங்களுக்குள் தங்குகிற அந்நியர்களிலும் எவனாகிலும் புசிக்கத்தக்க ஒரு மிருகத்தையாவது ஒரு பட்சியையாவது வேட்டையாடிப் பிடித்தால், அவன் அதின் இரத்தத்தைச் சிந்தப்பண்ணி, மண்ணினால் அதை மூட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 மாம்சத்துக்கும் இரத்தம் உயிராயிருக்கிறது; இரத்தம் ஜீவனுக்குச் சமானம்; ஆகையால் எந்த மாம்சத்தின் இரத்தத்தையும் புசிக்கவேண்டாம். சகல மாம்சத்தின் உயிரும் அதின் இரத்தந்தானே; அதைப் புசிக்கிற எவனும் அறுப்புண்டுபோவான் என்று இஸ்ரவேல் புத்திரருக்குச் சொன்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ளயத்துக்குள்ளேயாகிலும் பாளயத்துக்குப் புறம்பேயாகிலும் அதைக் கொன்றால், அது அந்த மனிதனுக்கு இரத்தப்பழியாக எண்ணப்படும். அந்த மனிதன் இரத்தம் சிந்தினபடியால், தன் ஜனத்தில் இராமல் அறுப்புண்டு போவ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ாய் இறந்துபோனதையாவது, பீறுண்டதையாவது, புசித்தவன் எவனும், அவன் சுதேசியானாலும் பரதேசியானாலும், தன் வஸ்திரங்களைத் தோய்த்து, தண்ணீரில் முழுகி, சாயங்காலம்மட்டும் தீட்டாயிருப்பானாக; பின்பு சுத்தமாயிரு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ன் வஸ்திரங்களைத் தோய்க்காமலும், ஸ்நானம்பண்ணாமலும் இருந்தால், தன் அக்கிரமத்தைச் சுமப்பான் என்று சொல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ன் வஸ்திரங்களைத் தோய்க்காமலும், ஸ்நானம்பண்ணாமலும் இருந்தால், தன் அக்கிரமத்தைச் சுமப்பான் என்று சொல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ோடும் அவன் குமாரரோடும் இஸ்ரவேல் புத்திரர் அனைவரோடும் சொல்லவேண்டியதாவது; கர்த்தர் கட்டளையிடுகிறது என்னவென்றால்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ோடும் அவன் குமாரரோடும் இஸ்ரவேல் புத்திரர் அனைவரோடும் சொல்லவேண்டியதாவது; கர்த்தர் கட்டளையிடுகிறது என்னவென்றால்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ுடும்பத்தாரில் எவனாகிலும் மாட்டையாவது செம்மறியாட்டையாவது வெள்ளாட்டையாவது ஆசரிப்புக் கூடாரவாசலாகிய கர்த்தருடைய வாசஸ்தலத்துக்கு முன்பாக, கர்த்தருக்குச் செலுத்தும்படி கொண்டுவர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ுடும்பத்தாரில் எவனாகிலும் மாட்டையாவது செம்மறியாட்டையாவது வெள்ளாட்டையாவது ஆசரிப்புக் கூடாரவாசலாகிய கர்த்தருடைய வாசஸ்தலத்துக்கு முன்பாக, கர்த்தருக்குச் செலுத்தும்படி கொண்டுவராம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ளயத்துக்குள்ளேயாகிலும் பாளயத்துக்குப் புறம்பேயாகிலும் அதைக் கொன்றால், அது அந்த மனிதனுக்கு இரத்தப்பழியாக எண்ணப்படும். அந்த மனிதன் இரத்தம் சிந்தினபடியால், தன் ஜனத்தில் இராமல் அறுப்புண்டு போ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இஸ்ரவேல் புத்திரர் வெளியிலே பலியிடுகிற தங்கள் பலிகளை, ஆசரிப்புக் கூடாரவாசலில் ஆசாரியனிடத்தில் கர்த்தருடைய சந்நிதியில் கொண்டுவந்து, அங்கே அவைகளைக் கர்த்தருக்குச் சமாதான பலிகளாகச் செலுத்த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இஸ்ரவேல் புத்திரர் வெளியிலே பலியிடுகிற தங்கள் பலிகளை, ஆசரிப்புக் கூடாரவாசலில் ஆசாரியனிடத்தில் கர்த்தருடைய சந்நிதியில் கொண்டுவந்து, அங்கே அவைகளைக் கர்த்தருக்குச் சமாதான பலிகளாகச் செலுத்த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ஆசாரியன் இரத்தத்தை ஆசரிப்புக் கூடாரவாசலிலிருக்கிற கர்த்தருடைய பலிபீடத்தின்மேல் தெளித்து, கொழுப்பைக் கர்த்தருக்குச் சுகந்த வாசனையாகத் தகனி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ஆசாரியன் இரத்தத்தை ஆசரிப்புக் கூடாரவாசலிலிருக்கிற கர்த்தருடைய பலிபீடத்தின்மேல் தெளித்து, கொழுப்பைக் கர்த்தருக்குச் சுகந்த வாசனையாகத் தகனிக்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ோரமார்க்கமாய்ப் பின்பற்றுகிற பேய்களுக்குத் தங்கள் பலிகளை இனிச் செலுத்தாதிருப்பார்களாக; இது அவர்கள் தலைமுறைதோறும் அவர்களுக்கு நித்திய கட்டளையாயிருக்கக் 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ು ಅವರಿಗೆ ಅವರ ತಲ ತಲಾಂತರಗಳ ವರೆಗೆ ಶಾಶ್ವತವಾದ ನಿಯಮವ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ದಲ್ಲದೆ ನೀನು ಅವರಿಗೆ ಹೇಳಬೇಕಾದದ್ದೇ ನಂದರೆ--ಇಸ್ರಾಯೇಲಿನ ಮನೆತನದವರಲ್ಲಿ ಯಾವ ಮನುಷ್ಯನಾದರೂ ನಿಮ್ಮ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ಸಿಯರಾಗಿದ್ದ ಪರಕೀಯರು ದಹನಬಲಿಯನ್ನಾಗಲಿ ಯಜ್ಞಸಮ ರ್ಪಣೆಯನ್ನಾಗಲಿ ಅರ್ಪಿಸ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ನ್ನು ಕರ್ತನಿಗೆ ಸಮರ್ಪಿಸುವಂತೆ ಸಭೆಯ ಗುಡಾರದ ಬಾಗಿಲ ಬಳಿಗೆ ತಾರದಿದ್ದರೆ ಆ ಮನುಷ್ಯನು ತನ್ನ ಜನಗಳ ಮಧ್ಯ ದ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ಇಸ್ರಾಯೇಲ್‌ ಮನೆತನದಲ್ಲಿ ಯಾವನಾದರೂ ನಿಮ್ಮ ಮಧ್ಯದೊಳಗೆ ಪ್ರವಾಸಿಯಾಗಿರುವ ಪರಕೀಯನಾ ದರೂ ಯಾವದೇ ತರ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ತಿಂದರೆ ಅವನನ್ನು ಅವನ ಜನರ ಮಧ್ಯದೊಳಗಿಂದ ತೆಗೆದುಹಾಕ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ಯಾಕಂದರೆ ಪ್ರತಿ ದೇಹಿಗೂ ರಕ್ತವೇ ಪ್ರಾಣಾಧಾರ. ಅಂಥ ರಕ್ತವನ್ನು ನೀವು ಯಜ್ಞವೇದಿಗೆ ಎರಚಿ ನಿಮ ಗೋಸ್ಕರ ದೋಷಪರಿಹ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ಳ್ಳಬೇಕೆಂದು ನಿಮಗೆ ಅನುಗ್ರಹ ಮಾಡಿದ್ದೇನೆ. ರಕ್ತವು ಪ್ರಾಣಾಧಾರ ವಾಗಿರುವ ಕಾರಣ ಅದರಿಂದ ದೋಷಪರಿಹ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ಗುತ್ತದಷ್ಟ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ರ್ತನಿಗೆ ಸಮರ್ಪಿಸುವ ಬಲಿಯಾಗಿ ಕರ್ತನ ಸನ್ನಿಧಿಯಲ್ಲಿರುವ ಸಭೆಯ ಗುಡಾರದ ಬಾಗಿಲ ಬಳಿಗೆ ತಾರದಿದ್ದರೆ ಆ ಮನುಷ್ಯ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ಕಾರಣ ನಿಮ್ಮಲ್ಲಿ ಯಾವನಾ ದರೂ ರಕ್ತವನ್ನು ತಿನ್ನಬಾರದೆಂದು ಇಲ್ಲವೆ ನಿಮ್ಮೊಳಗೆ ಪ್ರವಾಸಿಯಾಗಿರುವ ಪರಕೀ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ತಿನ್ನಬಾರ ದೆಂದು ನಾನು ಇಸ್ರಾಯೇಲ್‌ ಮಕ್ಕಳಿಗೆ ಹ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ದಲ್ಲದೆ ಇಸ್ರಾಯೇಲ್‌ ಮಕ್ಕಳಲ್ಲಿ ಯಾವ ಮನುಷ್ಯನಾದರೂ ನಿಮ್ಮೊಳಗೆ ಪ್ರವಾಸಿಯಾಗಿರುವ ಪರಕೀಯನಾದರೂ ತಿನ್ನುವದ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ಟೆಯಾಡಿ ಯಾವದೇ ಪಶುವನ್ನಾಗಲಿ ಇಲ್ಲವೆ ಪಕ್ಷಿಯನ್ನಾಗಲಿ ಹಿಡಿದರೆ ಅದರ ರಕ್ತವನ್ನೆಲ್ಲಾ ಸುರಿದು ಅದನ್ನು ಮಣ್ಣಿ 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ಕಂದರೆ ರಕ್ತವೇ ಎಲ್ಲಾ ಶರೀರಗಳ ಜೀವವಾಗಿದೆ; ಅದಕ್ಕಿರುವ ರಕ್ತವು ಅದರ ಜೀವಕ್ಕಾಗಿಯೇ ಇದೆ; ಆದದರಿಂದ ನಾನು ಇಸ್ರ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ೇಲ್‌ ಮಕ್ಕಳಿಗೆ--ನೀವು ಯಾವ ಬಗೆಯ ಶರೀರದ ರಕ್ತವನ್ನೂ ತಿನ್ನಬಾರದೆಂದು ಹೇಳಿದ್ದೇನೆ. ಎಲ್ಲಾ ಶರೀರಗಳ ಜೀವ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ದಲ್ಲಿಯೇ ಇದೆ; ಇದನ್ನು ತಿನ್ನುವ ಯಾವನಾದರೂ 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ಿಮ್ಮ ದೇಶದವನಾಗಲಿ ಪರಕೀಯನಾಗಲಿ ತನ್ನ ಷ್ಟಕ್ಕೆ ತಾನೇ ಸತ್ತುಹೋದದ್ದನ್ನು ಇಲ್ಲವೆ ಮೃಗಗಳ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ರಿಯಲ್ಪಟ್ಟಿರುವದನ್ನು ತಿನ್ನುವ ಪ್ರತಿಯೊಬ್ಬನು ತನ್ನ ಬಟ್ಟೆಗಳನ್ನು ಒಗೆದುಕೊಂಡು ನೀರಿನಲ್ಲಿ ಸ್ನಾನಮಾಡ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ರಕ್ತಾ ಪರಾಧವು ಹೊರಿಸಲ್ಪಡಬೇಕು; ಅವನು ರಕ್ತ ಸುರಿಸಿ ರುವನು; ಆ ಮನುಷ್ಯನು ತನ್ನ ಜನರ ಮಧ್ಯದೊ 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ಯಂಕಾಲದ ವರೆಗೆ ಅವನು ಅಶುದ್ಧನಾಗಿರ ಬೇಕು, ತರುವಾಯ ಅವನು 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ಅವನು ಅವುಗಳನ್ನು ಒಗೆದುಕೊಳ್ಳದೆ ಇದ್ದರೆ ಇಲ್ಲವೆ ತಾನು ಸ್ನಾನಮಾಡದಿದ್ದರೆ ತನ್ನ ಅಪರಾಧವನ್ನು ತಾ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ರೋನನಿಗೂ ಅವನ ಕುಮಾರರಿಗೂ ಇಸ್ರಾಯೇಲ್‌ ಮಕ್ಕಳಿಗೂ ಮಾತನಾಡಿ ಅವರಿಗೆ ಹೀಗೆ ಹೇಳು--ಕರ್ತನು ನಿಮಗೆ ಆಜ್ಞಾಪ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ವದೇನಂದ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ಸ್ರಾಯೇಲಿನ ಮನೆತನದಲ್ಲಿ ಯಾವನಾದರೂ ಒಂದು ಎತ್ತನ್ನಾಗಲಿ ಕುರಿಮರಿಯ ನ್ನಾಗಲಿ ಆಡನ್ನಾಗಲಿ ಪಾಳೆಯದೊಳಗಾಗಲಿ ಹೊ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ಾಗಲಿ ವಧ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ಸ್ರಾಯೇಲ್‌ ಮಕ್ಕಳು ತಾವು ಬಯಲಿನಲ್ಲಿ ಸಮರ್ಪಿಸುವ ಬಲಿಗಳನ್ನು ಕರ್ತನಿಗೆ ಸಭೆಯ ಗುಡಾರದ ಬಾಗಿಲಿನ ಬಳಿಯಲ್ಲಿ ಯಾಜಕ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ತಂದು ಕರ್ತನಿಗೆ ಸಮಾಧಾನದ ಬಲಿಯಾಗಿ ಸಮ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ಯಾಜಕನು ಸಭೆಯ ಗುಡಾರದ ಬಾಗಿಲ ಬಳಿಯಲ್ಲಿ ಕರ್ತನ ಯಜ್ಞವೇದಿಯ ಮೇಲೆ ರಕ್ತವನ್ನು ಚಿಮುಕಿಸಬೇಕು. ಕೊಬ್ಬನ್ನು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ಗಂಧವಾಸನೆಯಾಗಿ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ಜಾರತ್ವ ಮಾಡುವಂತೆ ಯಾರ ಹಿಂದೆ ಹೋದರೋ ಆ ದೆವ್ವ ಗಳಿಗೆ ಇನ್ನೆಂದಿಗೂ ಅವರು ತಮ್ಮ ಯಜ್ಞಗಳನ್ನು ಸಮರ್ಪ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2026-09-07T02:52:40Z</dcterms:created>
  <dcterms:modified xsi:type="dcterms:W3CDTF">2026-09-07T02:52:40Z</dcterms:modified>
  <dc:title>ಲೇವಿಯಕಾಂಡ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