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யோசேப்பு தன் அருகே நின்ற எல்லாருக்கும் முன்பாகத் தன்னை அடக்கிக்கொண்டிருக்கக் கூடாமல்: யாவரையும் என்னைவிட்டு வெளியே போகப்பண்ணுங்கள் என்று கட்டளையிட்டான். யோசேப்பு தன் சகோதரருக்குத் தன்னை வெளிப்படுத்துகையில், ஒருவரும் அவன் அருகில் நிற்கவில்லை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ங்கள் தகப்பனையும் உங்கள் குடும்பத்தாரையும் கூட்டிக்கொண்டு, என்னிடத்தில் வாருங்கள், நான் உங்களுக்கு எகிப்துதேசத்தின் நன்மையைத் தருவேன்; தேசத்தின் கொழுமையைச் சாப்பிடுவீ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ங்கள் தகப்பனையும் உங்கள் குடும்பத்தாரையும் கூட்டிக்கொண்டு, என்னிடத்தில் வாருங்கள், நான் உங்களுக்கு எகிப்துதேசத்தின் நன்மையைத் தருவேன்; தேசத்தின் கொழுமையைச் சாப்பிடுவீ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ங்கள் தகப்பனையும் உங்கள் குடும்பத்தாரையும் கூட்டிக்கொண்டு, என்னிடத்தில் வாருங்கள், நான் உங்களுக்கு எகிப்துதேசத்தின் நன்மையைத் தருவேன்; தேசத்தின் கொழுமையைச் சாப்பிடுவீ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சத்தமிட்டு அழுதான்; அதை எகிப்தியர் கேட்டார்கள், பார்வோனின் வீட்டாரும் கேட்ட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உங்கள் குழந்தைகளுக்காகவும் உங்கள் மனைவிகளுக்காகவும் வண்டிகளை எகிப்துதேசத்திலிருந்து கொண்டுபோய், அவர்களையும் உங்கள் தகப்பனுடனே ஏற்றிக்கொண்டுவாருங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உங்கள் குழந்தைகளுக்காகவும் உங்கள் மனைவிகளுக்காகவும் வண்டிகளை எகிப்துதேசத்திலிருந்து கொண்டுபோய், அவர்களையும் உங்கள் தகப்பனுடனே ஏற்றிக்கொண்டுவாருங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உங்கள் குழந்தைகளுக்காகவும் உங்கள் மனைவிகளுக்காகவும் வண்டிகளை எகிப்துதேசத்திலிருந்து கொண்டுபோய், அவர்களையும் உங்கள் தகப்பனுடனே ஏற்றிக்கொண்டுவாருங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ோசேப்பு தன் சகோதரரைப் பார்த்து: நான் யோசேப்பு; என் தகப்பனார் இன்னும் உயிரோடே இருக்கிறாரா என்றான். அவனுடைய சகோதரர் அவனுக்கு முன்பாகக் கலக்கமுற்றிருந்ததினாலே, அவனுக்கு உத்தரம் சொல்லக் கூடாமல் இருந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ோசேப்பு தன் சகோதரரைப் பார்த்து: நான் யோசேப்பு; என் தகப்பனார் இன்னும் உயிரோடே இருக்கிறாரா என்றான். அவனுடைய சகோதரர் அவனுக்கு முன்பாகக் கலக்கமுற்றிருந்ததினாலே, அவனுக்கு உத்தரம் சொல்லக் கூடாமல் இருந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ன் தம்பியாகிய பென்யமீனின் கழுத்தைக் கட்டிக்கொண்டு அழுதான்; பென்யமீனும் அவன் கழுத்தைக் கட்டிக்கொண்டு அழு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ங்கள் தட்டுமுட்டுகளைக்குறித்துக் கவலைப்படவேண்டாம்; எகிப்துதேசமெங்குமுள்ள நன்மை உங்களுடையதாயிருக்கும் என்று சொல்லச் சொல்லி, உனக்கு நான் இட்ட கட்டளைப்படியே செய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ங்கள் தட்டுமுட்டுகளைக்குறித்துக் கவலைப்படவேண்டாம்; எகிப்துதேசமெங்குமுள்ள நன்மை உங்களுடையதாயிருக்கும் என்று சொல்லச் சொல்லி, உனக்கு நான் இட்ட கட்டளைப்படியே செய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யோசேப்பு தன் சகோதரரை நோக்கி: என் கிட்ட வாருங்கள் என்றான். அவர்கள் கிட்டப்போனார்கள்; அப்பொழுது அவன்: நீங்கள் எகிப்துக்குப் போகிறவர்களிடத்தில் விற்றுப்போட்ட உங்கள் சகோதரனாகிய யோசேப்பு நான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யோசேப்பு தன் சகோதரரை நோக்கி: என் கிட்ட வாருங்கள் என்றான். அவர்கள் கிட்டப்போனார்கள்; அப்பொழுது அவன்: நீங்கள் எகிப்துக்குப் போகிறவர்களிடத்தில் விற்றுப்போட்ட உங்கள் சகோதரனாகிய யோசேப்பு நான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யோசேப்பு தன் சகோதரரை நோக்கி: என் கிட்ட வாருங்கள் என்றான். அவர்கள் கிட்டப்போனார்கள்; அப்பொழுது அவன்: நீங்கள் எகிப்துக்குப் போகிறவர்களிடத்தில் விற்றுப்போட்ட உங்கள் சகோதரனாகிய யோசேப்பு நான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ஸ்ரவேலின் குமாரர் அப்படியே செய்தார்கள். யோசேப்பு பார்வோனுடைய கட்டளைகளின்படியே அவர்களுக்கு வண்டிகளைக் கொடுத்ததுமன்றி, வழிக்கு ஆகாரத்தையும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ஸ்ரவேலின் குமாரர் அப்படியே செய்தார்கள். யோசேப்பு பார்வோனுடைய கட்டளைகளின்படியே அவர்களுக்கு வண்டிகளைக் கொடுத்ததுமன்றி, வழிக்கு ஆகாரத்தையும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ில் ஒவ்வொருவனுக்கும் மாற்று வஸ்திரங்களையும் கொடுத்தான்; பென்யமீனுக்கோ முந்நூறு வெள்ளிக்காசையும் ஐந்து மாற்று வஸ்திரங்களையும் கொடுத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ில் ஒவ்வொருவனுக்கும் மாற்று வஸ்திரங்களையும் கொடுத்தான்; பென்யமீனுக்கோ முந்நூறு வெள்ளிக்காசையும் ஐந்து மாற்று வஸ்திரங்களையும் கொடுத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னை இவ்விடத்தில் வரும்படி விற்றுப்போட்டதினால், நீங்கள் சஞ்சலப்படவேண்டாம்; ஜீவரட்சணை செய்யும்படிக்குத் தேவன் என்னை உங்களுக்கு முன்னே அனுப்பின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தன் சகோதரர் யாவரையும் முத்தஞ்செய்து, அவர்களையும் கட்டிக்கொண்டு அழுதான். அதற்குப்பின் அவன் சகோதரர் அவனோடே சம்பாஷித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னை இவ்விடத்தில் வரும்படி விற்றுப்போட்டதினால், நீங்கள் சஞ்சலப்படவேண்டாம்; ஜீவரட்சணை செய்யும்படிக்குத் தேவன் என்னை உங்களுக்கு முன்னே அனுப்பின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ே தன் தகப்பனுக்குப் பத்துக் கழுதைகளின்மேல் எகிப்தின் உச்சிதமான பதார்த்தங்களும், பத்துக் கோளிகைக் கழுதைகளின்மேல் தன் தகப்பனுக்காகத் தானியமும் அப்பமும் மற்றத் தின்பண்டங்களும் ஏற்றி அனுப்பின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ே தன் தகப்பனுக்குப் பத்துக் கழுதைகளின்மேல் எகிப்தின் உச்சிதமான பதார்த்தங்களும், பத்துக் கோளிகைக் கழுதைகளின்மேல் தன் தகப்பனுக்காகத் தானியமும் அப்பமும் மற்றத் தின்பண்டங்களும் ஏற்றி அனுப்பின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ே தன் தகப்பனுக்குப் பத்துக் கழுதைகளின்மேல் எகிப்தின் உச்சிதமான பதார்த்தங்களும், பத்துக் கோளிகைக் கழுதைகளின்மேல் தன் தகப்பனுக்காகத் தானியமும் அப்பமும் மற்றத் தின்பண்டங்களும் ஏற்றி அனுப்பின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ேசத்தில் இப்பொழுது இரண்டு வருஷமாகப் பஞ்சம் உண்டாயிருக்கிறது; இன்னும் ஐந்து வருஷம் உழவும் அறுப்பும் இல்லாமல் பஞ்சம் இருக்க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ேலும் நீங்கள் போகும் வழியிலே சண்டைபண்ணிக்கொள்ளாதிருங்கள் என்று அவன் தன் சகோதரருக்குச் சொல்லி அனுப்பினான்; அவர்கள் புறப்பட்டுப் போன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ேலும் நீங்கள் போகும் வழியிலே சண்டைபண்ணிக்கொள்ளாதிருங்கள் என்று அவன் தன் சகோதரருக்குச் சொல்லி அனுப்பினான்; அவர்கள் புறப்பட்டுப் போன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ூமியிலே உங்கள் வம்சம் ஒழியாமலிருக்க உங்களை ஆதரிக்கிறதற்காகவும், பெரிய இரட்சிப்பினால் உங்களை உயிரோடே காப்பதற்காகவும் தேவன் என்னை உங்களுக்கு முன்னமே அனுப்பின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ூமியிலே உங்கள் வம்சம் ஒழியாமலிருக்க உங்களை ஆதரிக்கிறதற்காகவும், பெரிய இரட்சிப்பினால் உங்களை உயிரோடே காப்பதற்காகவும் தேவன் என்னை உங்களுக்கு முன்னமே அனுப்பின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கள் எகிப்திலிருந்து போய், கானான்தேசத்திலே தங்கள் தகப்பனாகிய யாக்கோபினிடத்தில் வந்து: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யோசேப்பின் சகோதரர் வந்தார்கள் என்கிற சமாசாரம் பார்வோன் அரமனையில் பிரசித்தமானபோது, பார்வோனும் அவனுடைய ஊழியக்காரரும் சந்தோஷம் அடைந்த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தலால் நீங்கள் அல்ல, தேவனே என்னை இவ்விடத்துக்கு அனுப்பி, என்னைப் பார்வோனுக்குத் தகப்பனாகவும், அவர் குடும்பம் அனைத்திற்கும் கர்த்தனாகவும், எகிப்துதேசம் முழுதுக்கும் அதிபதியாகவும் வைத்த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தலால் நீங்கள் அல்ல, தேவனே என்னை இவ்விடத்துக்கு அனுப்பி, என்னைப் பார்வோனுக்குத் தகப்பனாகவும், அவர் குடும்பம் அனைத்திற்கும் கர்த்தனாகவும், எகிப்துதேசம் முழுதுக்கும் அதிபதியாகவும் வைத்த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ோசேப்பு உயிரோடிருக்கிறான், அவன் எகிப்துதேசத்துக்கெல்லாம் அதிபதியாயிருக்கிறான் என்று அவனுக்கு அறிவித்தார்கள். அவன் இருதயம் மூர்ச்சையடைந்தது; அவன் அவர்களை நம்பவில்லை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ோசேப்பு உயிரோடிருக்கிறான், அவன் எகிப்துதேசத்துக்கெல்லாம் அதிபதியாயிருக்கிறான் என்று அவனுக்கு அறிவித்தார்கள். அவன் இருதயம் மூர்ச்சையடைந்தது; அவன் அவர்களை நம்பவில்லை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சீக்கிரமாய் என் தகப்பனிடத்தில் போய்: தேவன் என்னை எகிப்து தேசம் முழுதுக்கும் அதிபதியாக வைத்தார்; என்னிடத்தில் வாரும், தாமதிக்க வேண்டா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சீக்கிரமாய் என் தகப்பனிடத்தில் போய்: தேவன் என்னை எகிப்து தேசம் முழுதுக்கும் அதிபதியாக வைத்தார்; என்னிடத்தில் வாரும், தாமதிக்க வேண்டா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சீக்கிரமாய் என் தகப்பனிடத்தில் போய்: தேவன் என்னை எகிப்து தேசம் முழுதுக்கும் அதிபதியாக வைத்தார்; என்னிடத்தில் வாரும், தாமதிக்க வேண்டா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கள் யோசேப்பு தங்களுடனே சொன்ன வார்த்தைகள் யாவையும் அவனுக்குச் சொன்னபோதும், தன்னை ஏற்றிக்கொண்டு போகும்படி யோசேப்பு அனுப்பின வண்டிகளை அவன் கண்டபோதும், அவர்களுடைய தகப்பனாகிய யாக்கோபின் ஆவி உயிர்த்தத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கள் யோசேப்பு தங்களுடனே சொன்ன வார்த்தைகள் யாவையும் அவனுக்குச் சொன்னபோதும், தன்னை ஏற்றிக்கொண்டு போகும்படி யோசேப்பு அனுப்பின வண்டிகளை அவன் கண்டபோதும், அவர்களுடைய தகப்பனாகிய யாக்கோபின் ஆவி உயிர்த்த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ரும் உம்முடைய பிள்ளைகளும், அவர்களுடைய பிள்ளைகளும், உம்முடைய ஆடுமாடுகளோடும் உமக்கு உண்டாயிருக்கிற யாவற்றோடும் கோசேன் நாட்டில் வாசம்பண்ணி என் சமீபத்தில் இருக்கலா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யோசேப்பின் சகோதரர் வந்தார்கள் என்கிற சமாசாரம் பார்வோன் அரமனையில் பிரசித்தமானபோது, பார்வோனும் அவனுடைய ஊழியக்காரரும் சந்தோஷம் அடைந்த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ரும் உம்முடைய பிள்ளைகளும், அவர்களுடைய பிள்ளைகளும், உம்முடைய ஆடுமாடுகளோடும் உமக்கு உண்டாயிருக்கிற யாவற்றோடும் கோசேன் நாட்டில் வாசம்பண்ணி என் சமீபத்தில் இருக்கலா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இஸ்ரவேல்: என் குமாரனாகிய யோசேப்பு இன்னும் உயிரோடிருக்கிறானே, இது போதும்; நான் மரணமடையுமுன்னே போய் அவனைப் பார்ப்பேன்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இஸ்ரவேல்: என் குமாரனாகிய யோசேப்பு இன்னும் உயிரோடிருக்கிறானே, இது போதும்; நான் மரணமடையுமுன்னே போய் அவனைப் பார்ப்பேன் என்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மக்கும் உம்முடைய குடும்பத்தாருக்கும் உமக்கு இருக்கிற யாவற்றிற்கும் வறுமை வராதபடிக்கு, அங்கே உம்மைப் பராமரிப்பேன்; இன்னும் ஐந்து வருஷம் பஞ்சம் இருக்கும் என்று, உம்முடைய குமாரனாகிய யோசேப்பு சொல்லச்சொன்னான் என்று சொல்லுங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மக்கும் உம்முடைய குடும்பத்தாருக்கும் உமக்கு இருக்கிற யாவற்றிற்கும் வறுமை வராதபடிக்கு, அங்கே உம்மைப் பராமரிப்பேன்; இன்னும் ஐந்து வருஷம் பஞ்சம் இருக்கும் என்று, உம்முடைய குமாரனாகிய யோசேப்பு சொல்லச்சொன்னான் என்று சொல்லுங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தோ, உங்களோடே பேசுகிற வாய் என் வாய்தான் என்பதை உங்கள் கண்களும் என் தம்பியாகிய பென்யமீனின் கண்களும் காண்கிறதே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தோ, உங்களோடே பேசுகிற வாய் என் வாய்தான் என்பதை உங்கள் கண்களும் என் தம்பியாகிய பென்யமீனின் கண்களும் காண்கிறதே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கிப்திலே எனக்கு உண்டாயிருக்கிற சகல மகிமையையும், நீங்கள் கண்ட யாவையும் என் தகப்பனுக்கு அறிவித்து, அவர் சீக்கிரமாய் இவ்விடத்துக்கு வரும்படி செய்யுங்கள் என்று சொல்லி;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கிப்திலே எனக்கு உண்டாயிருக்கிற சகல மகிமையையும், நீங்கள் கண்ட யாவையும் என் தகப்பனுக்கு அறிவித்து, அவர் சீக்கிரமாய் இவ்விடத்துக்கு வரும்படி செய்யுங்கள் என்று சொல்லி;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ார்வோன் யோசேப்பை நோக்கி: நீ உன் சகோதரரோடே சொல்லவேண்டியது என்னவென்றால்: உங்கள் கழுதைகளின்மேல் பொதியேற்றிக்கொண்டு புறப்பட்டு, கானான்தேசத்துக்குப் போய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ார்வோன் யோசேப்பை நோக்கி: நீ உன் சகோதரரோடே சொல்லவேண்டியது என்னவென்றால்: உங்கள் கழுதைகளின்மேல் பொதியேற்றிக்கொண்டு புறப்பட்டு, கானான்தேசத்துக்குப் போய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யோசேப்பு தன் அருகே நின்ற எல்லாருக்கும் முன்பாகத் தன்னை அடக்கிக்கொண்டிருக்கக் கூடாமல்: யாவரையும் என்னைவிட்டு வெளியே போகப்பண்ணுங்கள் என்று கட்டளையிட்டான். யோசேப்பு தன் சகோதரருக்குத் தன்னை வெளிப்படுத்துகையில், ஒருவரும் அவன் அருகில் நிற்கவில்லை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யோசேப்பு தன் அருகே நின்ற எல்லாருக்கும் முன்பாகத் தன்னை அடக்கிக்கொண்டிருக்கக் கூடாமல்: யாவரையும் என்னைவிட்டு வெளியே போகப்பண்ணுங்கள் என்று கட்டளையிட்டான். யோசேப்பு தன் சகோதரருக்குத் தன்னை வெளிப்படுத்துகையில், ஒருவரும் அவன் அருகில் நிற்கவில்ல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জের পরিচয 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আরও বল য়েন তারা তাদের পিতা এবং তাদের পরিবারের সবাইকে নিয়ে আমার কাছে এইখানে ফিরে আসে|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বাস করার জন্য মিশরে সব চাইতে ভাল জমি দেব| আর তোমার পরিবার এখানকার সব চেযে ভাল খাবার খে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য়োষেফ খুব উচ্চস্বরে কাঁদছিলেন, আর ফরৌণের বাড়ীর সমস্ত মিশরীযরা তা শুনতে প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ারপর ফরৌণ বললেন, “আমাদের মালবাহী গাড়ীগুলোর মধ্যে য়েগুলো ভালো তার কিছু তোমার ভাইদের দাও|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ো য়েন, তারা কনান দেশে গিয়ে তাদের পিতা এবং নিজের নিজের স্ত্রী ও পুত্র কন্যা নিয়ে গাড়ী করে ফি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স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য়োষেফ তাঁর ভাইদের বললেন, “আমি তোমাদের বাই য়োষেফ| আমার পিতা ভাল আছেন তো?” কিন্তু ভাইয়েরা উত্ত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ল না কারণ তারা হতবুদ্ধি হলেন, ভয় প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এরপর য়োষেফ বিন্যামীন বুকে জড়িয়ে ধরে দুজনেই কাঁদতে লাগ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সেখান থেকে তাদের সমস্ত সম্পত্তি নিয়ে আসার ব্যাপারে তারা য়েন চিন্তা না করে, কারণ মিশরের সমস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ত্তম জিনিস তাদের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াই য়োষেফ আবার তাঁর ভাইদের বললেন, “এখানে আমার কাছে এস| দয়া করে এখানে এস|” তাই ভাইরা য়োষেফ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ছে গেল| য়োষেফ তাদের বললেন, “আমি তোমাদের ভাই য়োষেফ| আমিই সেই, যাকে তোমরা দাস হিসাবে মিশরে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েচে দিয়েছিল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ইস্রাযেলের সন্তানরা তাই করলেন| ফরৌণ য়েমন আদেশ করেছিলেন সেই মতন য়োষেফ তাদের ভালো কিছু মালবাহ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াড়ী দিলেন আর যাত্রার জন্য য়থেষ্ট খাবারও 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য়োষেফ তাঁর প্রত্যেক ভাইকে সুন্দর জামা জোড়াও দিলেন| কিন্তু য়োষেফ বিন্যামীনকে দিলেন পাঁচ জোড়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মা আর 200 রৌপ্য মুদ্র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এখন চিন্তা কর না| তোমরা যা করেছিলে তার জন্য রাগও কর না| ঈশ্বরের পরিকল্পনা অনুসারেই আমি এখ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য়োষেফ অন্যান্য ভাইদেরও চুমু খেয়ে কাঁদলেন| এরপর ভাইরা তারা সঙ্গে কথা বলতে শুরু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সেছি| আমি তোমাদের প্রাণ বাঁচাতেই এখানে এস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য়োষেফ তাঁর পিতার জন্যও উপহার পাঠালেন| তিনি দশটা গাধার পিঠে বস্তা ভরে মিশরের বহু উত্তম জিনি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ঠালেন| আর তার পিতার ফেরবার পথে যাত্রার জন্য আরও দশটি স্ত্রী গাধার পিঠে করে শস্য, রুটি এবং অন্যা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াবার পাঠা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দুর্ভিক্ষের কেবল দুটো বছরই কেটেছে| এখনও আরও পাঁচ বছর কোন চাষ হবে না, ফসলও ফল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তারপর য়োষেফ তাঁর ভাইদের বিদায দিলেন| আর তারা যখন পথে যাচ্ছে য়োষেফ তাদের বললেন, “সোজা বাড়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ও| পথে ঝগড়া কর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সুতরাং ঈশ্বর আমাকে তোমাদের আগেই এখানে পাঠিয়েছেন যাতে আমি তোমাদের লোকজনদের এই দেশে এনে বাঁচা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তাই তারা মিশর দেশ ছেড়ে তাদের পিতার কাছে কনান দেশে গিয়ে পৌঁছা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ফরৌণও জানতে পারলেন য়ে য়োষেফের ভাইরা তার কাছে এসেছে| এই খবর ফরৌণের সারা ঘরে ছড়িয়ে পড়লে ফরৌ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আমাকে য়ে এখানে পাঠানো হয়েছে তাতে তোমাদের দোষ নেই| এ ছিল ঈশ্বরের পরিকল্পনা| ঈশ্বরই আমাকে ফরৌণ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িতার স্থানে বসিযেছেন| আমি তার সমস্ত বাড়ীর সমস্ত মিশর দেশের রাজ্যপাল হয়েছ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ভাইরা বলল, “পিতা য়োষেফ এখনও জীবিত! আর তিনিই সমস্ত মিশরের নিযুক্ত রাজ্যপাল|” তাদের পিতা এই শু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তবুদ্ধি হয়ে রইলেন; প্রথমে তো তাঁর বিশ্বাসই হল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য়োষেফ বলল, “তোমরা তাড়াতাড়ি আমার পিতার কাছে যাও| তাঁকে বল তার পুত্র য়োষেফ এই বার্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ঠিয়েছে|”ঈশ্বর আমাকে মিশরের রাজ্যপাল করেছেন| তাই এখানে আমার কাছে চলে আসুন| দেরী করবেন না| এখনই চ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স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কিন্তু তারপর তারা য়োষেফ যা বলেছিলেন তা বলল| আর য়োষেফ তাঁকে মিশর দেশে নিয়ে যাবার জন্য মালবাহ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াড়ীগুলো পাঠিযছিলেন তা যখন যাকোব দেখলেন, তখন তিনি আনন্দে উত্তেজিত হয়ে উঠ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পনি আমার কাছাকাছি গোশন প্রদেশে থাকতে পারেন| আপনি, আপনার সন্তানরা, আপনার নাতিনাতনিরা এবং আপন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 তাঁর দাসরা অত্যন্ত সন্তুষ্ট হ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স্ত পশুদেরও নিয়ে আস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ইস্রায়েল বললেন, “এবার আমি তোমাদের কথা বিশ্বাস করছি| আমার পুত্র য়োষেফ এখনও বেঁচে আছে! আহ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ৃত্যুর আগে আমি তাকে দেখতে পাব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দুর্ভিক্ষের পরের পাঁচ বছর আমি আপনার যত্ন নেব| ফরে আপনি এবং আপনার পরিবারের যা আছে তার কিছু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ারিযে যা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য়োষেফ তার ভাইদের বললেন, “আমি য়ে সত্যি সত্যিই য়োষেফ তা তোমরা চোখেই দেখছ| এখন আমার ভ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ন্যামীনও জানে য়ে আমি তোমাদের ভাই, তোমাদের সঙ্গে কথা বল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আমি মিশর দেশে য়ে সম্মান অর্জন করেছি সে সম্বন্ধে পিতাকে বোল| এখানে তোমরা যা যা দেখছ সে সম্বন্ধ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কে বোল| এবার ওঠ, যত তাড়াতাড়ি পার আমার পিতাকে এখানে নিয়ে এস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ফরৌণ য়োষেফকে বললেন, “তোমার ভাইদের বল তাদের য়ে পরিমাণ শস্যের প্রয়োজন তা নিয়ে য়েন কনান দেশ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য়োষেফ আর নিজেকে সামলে রাখতে পারলেন না| তিনি সেখানে উপস্থিত সমস্ত লোকের সামনে কেঁদে উঠলেন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লেন, “সবাইকে চলে য়েতে বলো|” তাই সব লোক চলে গেল| কেবল য়োষেফের ভাইয়েরা সঙ্গে রইল| তখন য়োষেফ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2026-09-07T03:55:51Z</dcterms:created>
  <dcterms:modified xsi:type="dcterms:W3CDTF">2026-09-07T03:55:51Z</dcterms:modified>
  <dc:title>আদিপুস্তক : 45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