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weary one, and find sweet rest ; 
Jesus is passing by ! 
Come where the longing heart is blest, 
And on His word rel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ss - - ing by ! . . pass - - ing by I . . 
Hasten to meet Him on the way, 
Jesus is passing by to-day ! 
Pass - - ing by ! . . pass - - ing by !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burdened one, bring all your care :
Jesus is passing by ! 
The love that listens to your prayer 
Will  no good thing  den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hungry one, and tell your need :
Jesus is passing by !  
The Bread of Life your soul will feed, 
And fully satisf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, contrite one, and seek His grace ;
Jesus is passing by ! 
See in His reconciled face 
The sunshine of the sk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2026-07-30T13:03:24Z</dcterms:created>
  <dcterms:modified xsi:type="dcterms:W3CDTF">2026-07-30T13:03:24Z</dcterms:modified>
  <dc:title>Hymn : 375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