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ுக்கு என்பேரில் விரோதமான காரியம் ஏதாகிலும் உண்டாயிருந்தால், அவர்களே இங்கே வந்து, உமக்குமுன்பாகக் குற்றஞ்சாட்டட்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ுக்கு என்பேரில் விரோதமான காரியம் ஏதாகிலும் உண்டாயிருந்தால், அவர்களே இங்கே வந்து, உமக்குமுன்பாகக் குற்றஞ்சாட்டட்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ஆலோசனை சங்கத்தாருக்குமுன்பாக நின்றபோது அவர்கள் யாதொரு அநியாயத்தை என்னிடத்தில் கண்டதுண்டானால் இவர்களே அதைச்சொல்லட்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ஆலோசனை சங்கத்தாருக்குமுன்பாக நின்றபோது அவர்கள் யாதொரு அநியாயத்தை என்னிடத்தில் கண்டதுண்டானால் இவர்களே அதைச்சொல்லட்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அவர்களுக்குள்ளே நின்றபோது மரித்தோர் உயிர்த்தெழுந்திருப்பதைக்குறித்து, இன்று உங்களாலே நியாயந்தீர்க்கப்படுகிறேனென்று நான் சொன்ன ஒரு சொல்லினிமித்தமேயன்றி வேறொன்றினிமித்தமும் குற்றங்காணப்படவில்லை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அவர்களுக்குள்ளே நின்றபோது மரித்தோர் உயிர்த்தெழுந்திருப்பதைக்குறித்து, இன்று உங்களாலே நியாயந்தீர்க்கப்படுகிறேனென்று நான் சொன்ன ஒரு சொல்லினிமித்தமேயன்றி வேறொன்றினிமித்தமும் குற்றங்காணப்படவில்லை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ந்த மார்க்கத்தின் விஷயங்களை விவரமாய் அறிந்திருந்த பேலிக்ஸ் இவைகளைக் கேட்டபொழுது: சேனாபதியாகிய லீசியா வரும்போது உங்கள் காரியங்களைத் திட்டமாய் விசாரிப்பேன் என்று சொல்லி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ந்த மார்க்கத்தின் விஷயங்களை விவரமாய் அறிந்திருந்த பேலிக்ஸ் இவைகளைக் கேட்டபொழுது: சேனாபதியாகிய லீசியா வரும்போது உங்கள் காரியங்களைத் திட்டமாய் விசாரிப்பேன் என்று சொல்லி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வுலைக் காவல்பண்ணவும், கண்டிப்பில்லாமல் நடத்தவும், அவனுக்கு ஊழியஞ்செய்கிறதற்கும் அவனைக் கண்டுகொள்ளுகிறதற்கும் வருகிற அவனுடைய மனுஷர்களில் ஒருவரையும் தடைசெய்யாதிருக்கவும் நூற்றுக்கு அதிபதியானவனுக்குக் கட்டளையிட்டு, அவர்களைக் காத்திருக்கும்படிசெய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வுலைக் காவல்பண்ணவும், கண்டிப்பில்லாமல் நடத்தவும், அவனுக்கு ஊழியஞ்செய்கிறதற்கும் அவனைக் கண்டுகொள்ளுகிறதற்கும் வருகிற அவனுடைய மனுஷர்களில் ஒருவரையும் தடைசெய்யாதிருக்கவும் நூற்றுக்கு அதிபதியானவனுக்குக் கட்டளையிட்டு, அவர்களைக் காத்திருக்கும்படிசெய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திமான்களும் அநீதிமான்களுமாகிய மரித்தோர் உயிர்த்தெழுந்திருப்பது உண்டென்று இவர்கள் தேவனிடத்தில் நம்பிக்கைகொண்டிருக்கிறது போல, நானும் நம்பிக்கைகொண்டிருக்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ில நாளைக்குப்பின்பு பேலிக்ஸ் யூதஸ்திரீயாகிய தன் மனைவி துருசில்லாளுடனேகூட வந்து, பவுலை அழைப்பித்து கிறிஸ்துவைப்பற்றும் விசுவாசத்தைக் குறித்து அவன் சொல்லக்கேட்ட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ில நாளைக்குப்பின்பு பேலிக்ஸ் யூதஸ்திரீயாகிய தன் மனைவி துருசில்லாளுடனேகூட வந்து, பவுலை அழைப்பித்து கிறிஸ்துவைப்பற்றும் விசுவாசத்தைக் குறித்து அவன் சொல்லக்கேட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, நீதியையும், இச்சையடக்கத்தையும், இனிவரும் நியாயத்தீர்ப்பையும்குறித்துப் பேசுகையில், பேலிக்ஸ் பயமடைந்து: இப்பொழுது நீ போகலாம், எனக்குச் சமயமானபோது உன்னை அழைப்பிப்பேன் என்றான்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, நீதியையும், இச்சையடக்கத்தையும், இனிவரும் நியாயத்தீர்ப்பையும்குறித்துப் பேசுகையில், பேலிக்ஸ் பயமடைந்து: இப்பொழுது நீ போகலாம், எனக்குச் சமயமானபோது உன்னை அழைப்பிப்பேன் என்றான்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, நீதியையும், இச்சையடக்கத்தையும், இனிவரும் நியாயத்தீர்ப்பையும்குறித்துப் பேசுகையில், பேலிக்ஸ் பயமடைந்து: இப்பொழுது நீ போகலாம், எனக்குச் சமயமானபோது உன்னை அழைப்பிப்பேன் என்றான்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ேலும், அவன் பவுலை விடுதலைபண்ணும்படி தனக்கு அவன் பணங்கொடுப்பானென்று நம்பிக்கையுள்ளவனாயிருந்தான்; அதினிமித்தம் அவன் அநேகந்தரம் அவனை அழைத்து, அவனுடனே பேசி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ேலும், அவன் பவுலை விடுதலைபண்ணும்படி தனக்கு அவன் பணங்கொடுப்பானென்று நம்பிக்கையுள்ளவனாயிருந்தான்; அதினிமித்தம் அவன் அநேகந்தரம் அவனை அழைத்து, அவனுடனே பேசி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ரண்டு வருஷம் சென்றபின்பு பேலிக்ஸ் என்பவனுக்குப் பதிலாய்ப் பொர்க்கியுபெஸ்து தேசாதிபதியாக வந்தான்; அப்பொழுது பேலிக்ஸ் யூதருக்குத் தயவுசெய்ய மனதாய்ப் பவுலைக் காவலில் வைத்துவிட்டுப்போன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ரண்டு வருஷம் சென்றபின்பு பேலிக்ஸ் என்பவனுக்குப் பதிலாய்ப் பொர்க்கியுபெஸ்து தேசாதிபதியாக வந்தான்; அப்பொழுது பேலிக்ஸ் யூதருக்குத் தயவுசெய்ய மனதாய்ப் பவுலைக் காவலில் வைத்துவிட்டுப்போ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ஐந்துநாளைக்குப்பின்பு பிரதான ஆசாரியனாகிய அனனியா மூப்பர்களோடும் தெர்த்துல்லு என்னும் ஒரு நியாயசாதுரியனோடும்கூடப் போனான், அவர்கள் பவுலுக்கு விரோதமாய்த் தேசாதிபதியினிடத்தில் பிராதுபண்ணி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திமான்களும் அநீதிமான்களுமாகிய மரித்தோர் உயிர்த்தெழுந்திருப்பது உண்டென்று இவர்கள் தேவனிடத்தில் நம்பிக்கைகொண்டிருக்கிறது போல, நானும் நம்பிக்கைகொண்டிருக்கிற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ஐந்துநாளைக்குப்பின்பு பிரதான ஆசாரியனாகிய அனனியா மூப்பர்களோடும் தெர்த்துல்லு என்னும் ஒரு நியாயசாதுரியனோடும்கூடப் போனான், அவர்கள் பவுலுக்கு விரோதமாய்த் தேசாதிபதியினிடத்தில் பிராதுபண்ணி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ஐந்துநாளைக்குப்பின்பு பிரதான ஆசாரியனாகிய அனனியா மூப்பர்களோடும் தெர்த்துல்லு என்னும் ஒரு நியாயசாதுரியனோடும்கூடப் போனான், அவர்கள் பவுலுக்கு விரோதமாய்த் தேசாதிபதியினிடத்தில் பிராதுபண்ணி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அழைக்கப்பட்டபோது, தெர்த்துல்லு குற்றஞ்சாட்டத்தொடங்கி: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அழைக்கப்பட்டபோது, தெர்த்துல்லு குற்றஞ்சாட்டத்தொடங்கி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அழைக்கப்பட்டபோது, தெர்த்துல்லு குற்றஞ்சாட்டத்தொடங்கி: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னம்பொருந்தின பேலிக்ஸே உம்மாலே நாங்கள் மிகுந்த சமாதான சவுக்கியத்தை அநுபவிக்கிறதையும் உம்முடைய பராமரிப்பினாலே இந்தத் தேசத்தாருக்குச் சிறந்த நன்மைகள் நடக்கிறதையும் நாங்கள் எப்பொழுதும் எங்கும் மிகுந்த நன்றியறிதலுடனே அங்கிகாரம்பண்ணுகிறோ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ம்மை நான் அநேக வார்த்தைகளிலே அலட்டாதபடிக்கு, நாங்கள் சுருக்கமாய்ச் சொல்வதை நீர் பொறுமையாய்க் கேட்கவேண்டுமென்று பிரார்த்திக்கிற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ம்மை நான் அநேக வார்த்தைகளிலே அலட்டாதபடிக்கு, நாங்கள் சுருக்கமாய்ச் சொல்வதை நீர் பொறுமையாய்க் கேட்கவேண்டுமென்று பிரார்த்திக்கிற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னவென்றால், இந்த மனுஷன் கொள்ளைநோயாகவும், பூச்சக்கரத்திலுள்ள சகல யூதர்களுக்குள்ளும் கலகமெழுப்புகிறவனாகவும், நசரேயருடைய மதபேதத்துக்கு முதலாளியாகவும் இருக்கிறானென்று கண்டறிந்தோ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னவென்றால், இந்த மனுஷன் கொள்ளைநோயாகவும், பூச்சக்கரத்திலுள்ள சகல யூதர்களுக்குள்ளும் கலகமெழுப்புகிறவனாகவும், நசரேயருடைய மதபேதத்துக்கு முதலாளியாகவும் இருக்கிறானென்று கண்டறிந்த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னால் நான் தேவனுக்கும் மனுஷருக்கும் முன்பாக எப்பொழுதும் குற்றமற்ற மனச்சாட்சியை உடையவனாயிருக்கப் பிரயாசப்படுகிற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ன் தேவாலயத்தையும் தீட்டுப்படுத்தப் பார்த்தான். நாங்களோ இவனைப்பிடித்து எங்கள் வேதப்பிரமாணத்தின்படியே நியாயந்தீர்க்க மனதாயிருந்தோ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ன் தேவாலயத்தையும் தீட்டுப்படுத்தப் பார்த்தான். நாங்களோ இவனைப்பிடித்து எங்கள் வேதப்பிரமாணத்தின்படியே நியாயந்தீர்க்க மனதாயிருந்தோ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சேனாபதியாகிய லீசியா வந்து, மிகுந்த பலாத்காரமாய் இவனை எங்கள் கைகளிலிருந்து பறித்துக்கொண்டுபோய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வன்மேல் குற்றஞ்சாட்டுகிறவர்கள் உம்மிடத்தில் வரும்படி கட்டளையிட்டார். இவனிடத்தில் நீர் விசாரித்தால் நாங்கள் இவன்மேல் சாட்டுகிற குற்றங்கள் யாவையும் அறிந்துகொள்ளலாம்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வன்மேல் குற்றஞ்சாட்டுகிறவர்கள் உம்மிடத்தில் வரும்படி கட்டளையிட்டார். இவனிடத்தில் நீர் விசாரித்தால் நாங்கள் இவன்மேல் சாட்டுகிற குற்றங்கள் யாவையும் அறிந்துகொள்ளலாம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ூதர்களும் அதற்கு இசைந்து, இவைகள் யதார்த்தந்தான் என்ற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வுல் பேசும்படி தேசாதிபதி சைகைகாட்டினபோது, அவன் உத்தரவாக: நீர் அநேக வருஷகாலமாய் இந்தத்தேசத்தாருக்கு நியாயாதிபதியாயிருக்கிறீரென்றறிந்து, நான் என் காரியங்களைக்குறித்து அதிக தைரியத்துடன் உத்தரவு சொல்லுகிற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வுல் பேசும்படி தேசாதிபதி சைகைகாட்டினபோது, அவன் உத்தரவாக: நீர் அநேக வருஷகாலமாய் இந்தத்தேசத்தாருக்கு நியாயாதிபதியாயிருக்கிறீரென்றறிந்து, நான் என் காரியங்களைக்குறித்து அதிக தைரியத்துடன் உத்தரவு சொல்லுகிற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வுல் பேசும்படி தேசாதிபதி சைகைகாட்டினபோது, அவன் உத்தரவாக: நீர் அநேக வருஷகாலமாய் இந்தத்தேசத்தாருக்கு நியாயாதிபதியாயிருக்கிறீரென்றறிந்து, நான் என் காரியங்களைக்குறித்து அதிக தைரியத்துடன் உத்தரவு சொல்லுகிற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தொழுதுகொள்ளும்படியாக எருசலேமுக்குப் போனதுமுதல் இதுவரைக்கும் பன்னிரண்டு நாள்மாத்திரம் ஆயிற்றென்று நீர் அறிந்துகொள்ளலா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னால் நான் தேவனுக்கும் மனுஷருக்கும் முன்பாக எப்பொழுதும் குற்றமற்ற மனச்சாட்சியை உடையவனாயிருக்கப் பிரயாசப்படுகிற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ாலயத்திலே நான் ஒருவரிடத்திலாவது தர்க்கம்பண்ணினதையும், நான் ஜெபஆலயங்களிலாகிலும் நகரத்திலாகிலும் ஜனங்களுக்குள்ளே கலகமெழுப்பினதையும், இவர்கள் கண்டதில்லை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ாலயத்திலே நான் ஒருவரிடத்திலாவது தர்க்கம்பண்ணினதையும், நான் ஜெபஆலயங்களிலாகிலும் நகரத்திலாகிலும் ஜனங்களுக்குள்ளே கலகமெழுப்பினதையும், இவர்கள் கண்டதில்லை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ொழுது என்மேல் சாட்டுகிற குற்றங்களை இவர்கள் ரூபிக்கவுமாட்ட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ம்மிடத்தில் ஒன்றை ஒத்துக்கொள்ளுகிறேன்; அதென்னவென்றால், இவர்கள் மதபேதம் என்று சொல்லுகிற மார்க்கத்தின்படியே எங்கள் முன்னோர்களின் தேவனுக்கு ஆராதனை செய்து நியாயப்பிரமாணத்திலேயும் தீர்க்கதரிசி புஸ்தகங்களிலேயும் எழுதியிருக்கிற எல்லாவற்றையும் நான் விசுவாசித்து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ம்மிடத்தில் ஒன்றை ஒத்துக்கொள்ளுகிறேன்; அதென்னவென்றால், இவர்கள் மதபேதம் என்று சொல்லுகிற மார்க்கத்தின்படியே எங்கள் முன்னோர்களின் தேவனுக்கு ஆராதனை செய்து நியாயப்பிரமாணத்திலேயும் தீர்க்கதரிசி புஸ்தகங்களிலேயும் எழுதியிருக்கிற எல்லாவற்றையும் நான் விசுவாசித்து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ம்மிடத்தில் ஒன்றை ஒத்துக்கொள்ளுகிறேன்; அதென்னவென்றால், இவர்கள் மதபேதம் என்று சொல்லுகிற மார்க்கத்தின்படியே எங்கள் முன்னோர்களின் தேவனுக்கு ஆராதனை செய்து நியாயப்பிரமாணத்திலேயும் தீர்க்கதரிசி புஸ்தகங்களிலேயும் எழுதியிருக்கிற எல்லாவற்றையும் நான் விசுவாசித்த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ேக வருஷங்களுக்குப் பின்பு நான் என் ஜனத்தாருக்குத் தர்மப்பணத்தை ஒப்புவிக்கவும், காணிக்கைகளைச் செலுத்தவும் வந்த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ேக வருஷங்களுக்குப் பின்பு நான் என் ஜனத்தாருக்குத் தர்மப்பணத்தை ஒப்புவிக்கவும், காணிக்கைகளைச் செலுத்தவும் வந்த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கூட்டமில்லாமலும் அமளியில்லாமலும் ஆலயத்திலே சுத்திகரித்துக்கொண்டவனாயிருக்கையில், ஆசியா நாட்டாரான சில யூதர்கள் என்னைக் கண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கூட்டமில்லாமலும் அமளியில்லாமலும் ஆலயத்திலே சுத்திகரித்துக்கொண்டவனாயிருக்கையில், ஆசியா நாட்டாரான சில யூதர்கள் என்னைக் கண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3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પણ આસિયાના કેટલાએક યહૂદિઓ ત્યાં હતા. તેઓએ અહીં તારી સમક્ષ ઊભા રહેવું જોઈએ. જો મેં ખરેખર કો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ોટું કર્યુ હોય તો આસિયાના પેલા યહૂદિઓ જે છે તેણે મારા પર તહોમત મૂકવું જોઈએ. તેઓ ત્યાં હત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જ્યારે હું યરૂશાલેમમાં યહૂદિઓની ન્યાયસભામાં ઊભો હતો ત્યારે તેઓએ મારામાં કશું ખોટું જોયું હોય 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 યહૂદિઓને અહીં પૂ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જ્યારે હું તેની આગળ ઊભો ત્યારે મેં એક વાત જરુંર કરી. મેં કહ્યું, “તુ આજે મારો ન્યાય કરે છે કાર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 મને વિશ્વાસ છે કે લોકો મૃત્યુમાંથી પુનરુંત્થાન પામશે!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ફેલિકસ ઈસુના માર્ગ વિષે લગભગ ઘણું બધું સમજ્યો. તેણે ન્યાયનું કામ બંધ રખાવી અને કહ્યું, “જ્ય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રદાર લુસિયાસ અહીં આવશે ત્યારે હું આ બાબતનો નિર્ણય કર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ફેલિકસે લશ્કરના અમલદારને પાઉલને રક્ષણમાં રાખવા કહ્યું. પણ તેણે અમલદારને થોડીક સ્વતંત્રતા આપ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. અને પાઉલના મિત્રોને પાઉલની જરુંરિયાતની વસ્તુઓ લાવી આપવાની છૂટ આપવા કહ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યહૂદિઓને દેવમાં આશા છે તે જ આશા મને છે. અને યહૂદિઓમાં અહી બધાજ ન્યાયી, અન્યાયી પુનરુંત્થ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થોડાક દિવસો પછી ફેલિકસ તેની પત્ની દ્રુંસિલા સાથે આવ્યો. તેણી એક યહૂદિ હતી. ફેલિકસે પાઉલને તે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સે લાવવા માટે કહ્યું. ફેલિકસે ઈસુ ખ્રિસ્તમાં વિશ્વાસ વિષેની પાઉલની વાતો ધ્યાનથી સાંભળ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જ્યારે પાઉલ ન્યાયી જીવન, સંયમ, અને ભવિષ્યમાં જે ન્યાય થશે જેવી વસ્તુઓ વિષે બોલ્યો, ત્ય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ફેલિકસને ડર લાગ્યો. ફેલિક્સે કહ્યું, “હવે તું જા, જ્યારે મારી પાસે વધારે સમય હશે ત્યારે હું ત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ોલાવ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પણ ફેલિકસ પાસે પાઉલની સાથે વાત કરવા બીજું એક કારણ હતું. ફેલિકસે આશા રાખી કે પાઉલ તેને લાં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(પૈસા) આપશે. તેથી ફેલિક્સે પાઉલને વારંવાર બોલાવ્યો અને તેની સાથે વાત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પણ બે વરસ પછી પોર્કિયુસ ફેસ્તુસ હાકેમ બન્યો. તેથી ફેલિકસ લાંબો સમય હાકેમ ન રહ્યો. પરંતુ ફેલિક્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ઉલને બંદીખાનામાં નાખ્યો કારણ કે ફેલિકસ યહૂદિઓને ખુશ કરવા કંઈક કરવા ઇચ્છ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પાંચ દિવસ બાદ અનાન્યા કૈસરિયા શહેરમાં ગયો. અનાન્યા એ એક પ્રમુખ યાજક હતો, અનાન્યા કેટલાક વડી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મ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ૂદિ આગેવાનો અને તેર્તુલુસ વકીલને પણ લાવ્યો. તેઓ હાકેમની આગળ પાઉલની વિરૂદ્ધ આક્ષેપો મૂકવા મા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ૈસરિયા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પાઉલને સભામાં લઈ જવામાં આવ્યો. તેર્તુલુસે તેના પર તહોમત મૂકવાનું શરૂ કર્યુ.તેર્તુલસ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નેકનામદાર ફેલિક્સ! અમારા લોકો તારા કારણે સુખશાંતિ ભોગવે છે. તારી દીર્ધદષ્ટિથી આપણા દેશની ઘણી ખોટ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સ્તુઓને સાચી બનાવાઇ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 અમે સર્વ પ્રકારે અને સર્વ સ્થળે પૂરેપૂરી કૃતજ્ઞાથી સ્વીકારીએ છી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ણ હું તારો વધારે સમય લેવા ઇચ્છતો નથી. તેથી હું ફક્ત થોડા શબ્દો જ કહીશ. કૃપા કરીને ધીરજ રાખ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મને સાંભળવા પૂરતી કૃપા કર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આ માણસ (પાઉલ) પીડાકારક છે. તે દુનિયામાં દરેક જગ્યાએ યહૂદિઓમાં મતભેદ ફેલાવે છે. તે નાઝરેથના સમૂહ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ગેવા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ેથી હું હંમેશા મને જેમાં વિશ્વાસ છે તે કરવા પ્રયત્ન કરું છું. તે દેવ અને માણસો સમક્ષ સાચું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ણે મંદિરને અશુદ્ધ કરવાનો પણ પ્રયત્ન કર્યો. પણ અમે તેને રોક્યો છે. (અમે અમારા શાસ્ત્ર પ્રમા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નો ન્યાય કરવા ચાહ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પણ લુસિયાસ સરદાર આવીને બહુ જબરદસ્તી કરીને અમારા હાથમાંથી એને છોડાવી ગય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અને એના પર ફરિયાદ કરનારાઓને આપની પાસે આવવાની આજ્ઞા કરી)જો તેની સામેના આ બધા જ આક્ષેપો સાચા હો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ો, તું નિર્ણય કરી શકે છે. તારી જાતે તેને કેટલાક પ્રશ્રો પૂછ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બીજા યહૂદિઓ સંમત થવા. તેઓએ કહ્યું, “આ વસ્તુઓ ખરેખર સાચી છ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હાકેમે પાઉલને બોલવા માટે ઇશારો કર્યો. તેથી પાઉલે જવાબ આપ્યો. “નામદાર હાકેમ ફેલિકસ, હું જાણું છ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 આ દેશનો તું લાંબા સમય સુધી ન્યાયાધીશ રહ્યો છે. તેથી હું ખુશીથી મારો બચાવ મારી જાતે તારી સમક્ષ રજ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હું ફક્ત બાર દિવસ પહેલા જ યરૂશાલેમમાં ભજન કરવા ગયો. તું તારી જાતે જ શોધી શકે છે કે આ સાચ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મ માનીને તેમ કરવા પ્રયત્ન કર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આ યહૂદિઓ જે મારા પર તહોમત મૂકે છે તેઓએ મને મંદિરમાં કોઇની સાથે દલીલ કરતા જોયો નથી. મે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ભાસ્થાનોમાં કે બીજી કોઇ શહેરની જગ્યાએ લોકોને ભેગા કરીને ઉશ્કેર્યા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આ યહૂદિઓ મારી સામે કોઇ આક્ષેપો સાબિત કરી શકે તેમ નથી. તેઓ હવે મારી વિરૂદ્ધ બોલ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પણ હું તને આ કહીશ. હું અમારા પૂર્વજોના દેવની ભક્તિ, ઈસુના માર્ગના શિષ્યો તરીકે કરું છું. યહૂદિ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ે છે કે ઈસુનો સાચો માર્ગ નથી. પણ મને મૂસાના નિયમશાસ્ત્રમાં શીખવેલ પ્રત્યેક વાતોમાં વિશ્વાસ છે.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બોધકોનાં પુસ્તકોમાં જે લખાણ છે તે બધી વસ્તુઓમાં પણ મને વિશ્વાસ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હું ઘણાં વર્ષોથી યરૂશાલેમથી દૂર હતો. તેથી હું મારા લોકો જે ગરીબ છે અને બલિદાનો અર્પણ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ે લેવા પાછો આવ્યો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જ્યારે કેટલાએક યહૂદિઓએ મને મંદિરમાં જોયો ત્યારે હું આ કરતો હતો. મેં શુદ્ધિકરણનો ઉત્સવ પૂર્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ો. ત્યાં મારી આજુબાજુ કોઇ ટોળું ન હતું. અને મેં કોઇ જાતની ગરબડ ઊભી કરી ન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2026-09-07T01:04:40Z</dcterms:created>
  <dcterms:modified xsi:type="dcterms:W3CDTF">2026-09-07T01:04:40Z</dcterms:modified>
  <dc:title>પ્રેરિતોનાં કૃત્યો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