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presProps" Target="presProps.xml"/>
  <Relationship Id="rId59" Type="http://schemas.openxmlformats.org/officeDocument/2006/relationships/viewProps" Target="viewProps.xml"/>
  <Relationship Id="rId6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கள் இச்சித்ததுபோல நாமும் பொல்லாங்கானவைகளை இச்சியாதபடிக்கு, இவைகள் நமக்குத் திருஷ்டாந்தங்களாயிருக்கிற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கள் இச்சித்ததுபோல நாமும் பொல்லாங்கானவைகளை இச்சியாதபடிக்கு, இவைகள் நமக்குத் திருஷ்டாந்தங்களாயிருக்கிற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ஜனங்கள் புசிக்கவும் குடிக்கவும் உட்கார்ந்து விளையாடவும் எழுந்திருந்தார்களென்று எழுதியிருக்கிறபடி, அவர்களில் சிலர் விக்கிரகாராதனைக்காரர் ஆனதுபோல நீங்களும் ஆகாதிருங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ஜனங்கள் புசிக்கவும் குடிக்கவும் உட்கார்ந்து விளையாடவும் எழுந்திருந்தார்களென்று எழுதியிருக்கிறபடி, அவர்களில் சிலர் விக்கிரகாராதனைக்காரர் ஆனதுபோல நீங்களும் ஆகாதிருங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ில் சிலர் வேசித்தனம்பண்ணி, ஒரேநாளில் இருபத்துமூவாயிரம் பேர் விழுந்துபோனார்கள்; அதுபோல நாமும் வேசித்தனம்பண்ணாதிருப்போமாக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ில் சிலர் வேசித்தனம்பண்ணி, ஒரேநாளில் இருபத்துமூவாயிரம் பேர் விழுந்துபோனார்கள்; அதுபோல நாமும் வேசித்தனம்பண்ணாதிருப்போமாக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ில் சிலர் கிறிஸ்துவைப் பரீட்சைபார்த்து, பாம்புகளால் அழிக்கப்பட்டார்கள்; அதுபோல நாமும் கிறிஸ்துவைப் பரீட்சைபாராதிருப்போமாக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ில் சிலர் கிறிஸ்துவைப் பரீட்சைபார்த்து, பாம்புகளால் அழிக்கப்பட்டார்கள்; அதுபோல நாமும் கிறிஸ்துவைப் பரீட்சைபாராதிருப்போமாக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ில் சிலர் முறுமுறுத்து, சங்காரக்காரனாலே அழிக்கப்பட்டார்கள்; அதுபோல நீங்களும் முறுமுறுக்காதிருங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ில் சிலர் முறுமுறுத்து, சங்காரக்காரனாலே அழிக்கப்பட்டார்கள்; அதுபோல நீங்களும் முறுமுறுக்காதிருங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ப்படியிருக்க, சகோதரரே, நீங்கள் எவைகளை அறியவேண்டுமென்றிருக்கிறேனென்றால்; நம்முடைய பிதாக்களெல்லாரும் மேகத்துக்குக் கீழாயிருந்தார்கள், எல்லாரும் சமுத்திரத்தின் வழியாய் நடந்துவந்த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வைகளெல்லாம் திருஷ்டாந்தங்களாக அவர்களுக்குச் சம்பவித்தது; உலகத்தின் முடிவுகாலத்திலுள்ள நமக்கு எச்சரிப்புண்டாக்கும்படி எழுதப்பட்டும் இருக்கிற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வைகளெல்லாம் திருஷ்டாந்தங்களாக அவர்களுக்குச் சம்பவித்தது; உலகத்தின் முடிவுகாலத்திலுள்ள நமக்கு எச்சரிப்புண்டாக்கும்படி எழுதப்பட்டும் இருக்கிற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ப்படியிருக்க, தன்னை நிற்கிறவனென்று எண்ணுகிறவன் விழாதபடிக்கு எச்சரிக்கையாயிருக்கக்கடவ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னுஷருக்கு நேரிடுகிற சோதனையேயல்லாமல் வேறே சோதனை உங்களுக்கு நேரிடவில்லை. தேவன் உண்மையுள்ளவராயிருக்கிறார்; உங்கள் திராணிக்கு மேலாக நீங்கள் சோதிக்கப்படுகிறதற்கு அவர் இடங்கொடாமல், சோதனையைத் தாங்கத்தக்கதாக, சோதனையோடுகூட அதற்குத் தப்பிக்கொள்ளும்படியான போக்கையும் உண்டாக்குவ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னுஷருக்கு நேரிடுகிற சோதனையேயல்லாமல் வேறே சோதனை உங்களுக்கு நேரிடவில்லை. தேவன் உண்மையுள்ளவராயிருக்கிறார்; உங்கள் திராணிக்கு மேலாக நீங்கள் சோதிக்கப்படுகிறதற்கு அவர் இடங்கொடாமல், சோதனையைத் தாங்கத்தக்கதாக, சோதனையோடுகூட அதற்குத் தப்பிக்கொள்ளும்படியான போக்கையும் உண்டாக்குவ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னுஷருக்கு நேரிடுகிற சோதனையேயல்லாமல் வேறே சோதனை உங்களுக்கு நேரிடவில்லை. தேவன் உண்மையுள்ளவராயிருக்கிறார்; உங்கள் திராணிக்கு மேலாக நீங்கள் சோதிக்கப்படுகிறதற்கு அவர் இடங்கொடாமல், சோதனையைத் தாங்கத்தக்கதாக, சோதனையோடுகூட அதற்குத் தப்பிக்கொள்ளும்படியான போக்கையும் உண்டாக்குவ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கையால் எனக்குப் பிரியமானவர்களே, விக்கிரகாராதனைக்கு விலகி ஓடுங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உங்களைப் புத்திமான்களென்று எண்ணிப் பேசுகிறேன்: நான் சொல்லுகிறதை நீங்களே நிதானித்துப் பாருங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ம் ஆசீர்வதிக்கிற ஆசீர்வாதத்தின் பாத்திரம் கிறிஸ்துவினுடைய இரத்தத்தின் ஐக்கியமாயிருக்கிறதல்லவா? நாம் பிட்கிற அப்பம் கிறிஸ்துவினுடைய சரீரத்தின் ஐக்கியமாயிருக்கிறதல்லவா?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ம் ஆசீர்வதிக்கிற ஆசீர்வாதத்தின் பாத்திரம் கிறிஸ்துவினுடைய இரத்தத்தின் ஐக்கியமாயிருக்கிறதல்லவா? நாம் பிட்கிற அப்பம் கிறிஸ்துவினுடைய சரீரத்தின் ஐக்கியமாயிருக்கிறதல்லவா?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ப்படியிருக்க, சகோதரரே, நீங்கள் எவைகளை அறியவேண்டுமென்றிருக்கிறேனென்றால்; நம்முடைய பிதாக்களெல்லாரும் மேகத்துக்குக் கீழாயிருந்தார்கள், எல்லாரும் சமுத்திரத்தின் வழியாய் நடந்துவந்த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நான் என் சுயபிரயோஜனத்தைத் தேடாமல், அநேகருடைய பிரயோஜனத்தைத் தேடி, அவர்கள் இரட்சிக்கப்படும்படிக்கு, எவ்விதத்திலும் எல்லாருக்கும் பிரியமாய் நடக்கிறதுபோல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ந்த ஒரே அப்பத்தில் நாமெல்லாரும் பங்குபெறுகிறபடியால், அநேகரான நாம் ஒரே அப்பமும் ஒரே சரீரமுமாயிருக்கிறோ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ந்த ஒரே அப்பத்தில் நாமெல்லாரும் பங்குபெறுகிறபடியால், அநேகரான நாம் ஒரே அப்பமும் ஒரே சரீரமுமாயிருக்கிறோ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ாம்சத்தின்படியான இஸ்ரவேலரைப் பாருங்கள்; பலிகளைப் புசிக்கிறவர்கள் பலிபீடத்தோடே ஐக்கியமாயிருக்கிறார்களல்லவா?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நீங்களும் யூதருக்கும், கிரேக்கருக்கும், தேவனுடைய சபைக்கும் இடறலற்றவர்களாயிருங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ப்படியிருக்க, விக்கிரகம் ஒருபொருளென்றும், விக்கிரகத்துக்குப் படைக்கப்பட்டது ஒரு பொருளென்றும் நான் சொல்லுகிறேனோ?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ப்படியிருக்க, விக்கிரகம் ஒருபொருளென்றும், விக்கிரகத்துக்குப் படைக்கப்பட்டது ஒரு பொருளென்றும் நான் சொல்லுகிறேனோ?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ஞ்ஞானிகள் பலியிடுகிறவைகளை தேவனுக்கு அல்ல, பேய்களுக்கே பலியிடுகிறார்களென்று சொல்லுகிறேன்; நீங்கள் பேய்களோடே ஐக்கியமாயிருக்க எனக்கு மனதில்லை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ஞ்ஞானிகள் பலியிடுகிறவைகளை தேவனுக்கு அல்ல, பேய்களுக்கே பலியிடுகிறார்களென்று சொல்லுகிறேன்; நீங்கள் பேய்களோடே ஐக்கியமாயிருக்க எனக்கு மனதில்லை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ங்கள் கர்த்தருடைய பாத்திரத்திலும் பேய்களுடைய பாத்திரத்திலும் பானம்பண்ணக்கூடாதே; நீங்கள் கர்த்தருடைய போஜனபந்திக்கும் பேய்களுடைய போஜனபந்திக்கும் பங்குள்ளவர்களாயிருக்கக்கூடாதே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ல்லாரும் மோசேக்குள்ளாக மேகத்தினாலும் சமுத்திரத்தினாலும் ஞானஸ்நானம்பண்ணப்பட்ட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ங்கள் கர்த்தருடைய பாத்திரத்திலும் பேய்களுடைய பாத்திரத்திலும் பானம்பண்ணக்கூடாதே; நீங்கள் கர்த்தருடைய போஜனபந்திக்கும் பேய்களுடைய போஜனபந்திக்கும் பங்குள்ளவர்களாயிருக்கக்கூடாதே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ாம் கர்த்தருக்கு எரிச்சலை மூட்டலாமா? அவரிலும் நாம் பலவான்களா?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எல்லாவற்றையும் அநுபவிக்க எனக்கு அதிகாரமுண்டு, ஆகிலும் எல்லாம் தகுதியாயிராது; எல்லாவற்றையும் அநுபவிக்க எனக்கு அதிகாரமுண்டு, ஆகிலும் எல்லாம் பக்திவிருத்தியை உண்டாக்காது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எல்லாவற்றையும் அநுபவிக்க எனக்கு அதிகாரமுண்டு, ஆகிலும் எல்லாம் தகுதியாயிராது; எல்லாவற்றையும் அநுபவிக்க எனக்கு அதிகாரமுண்டு, ஆகிலும் எல்லாம் பக்திவிருத்தியை உண்டாக்காது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ஒவ்வொருவனும் தன் சுயபிரயோஜனத்தைத் தேடாமல், பிறனுடைய பிரயோஜனத்தைத் தேடக்கடவ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டையிலே விற்கப்படுகிற எதையும் வாங்கிப் புசியுங்கள்; மனச்சாட்சியினிமித்தம் நீங்கள் ஒன்றையும் விசாரிக்கவேண்டியதில்லை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பூமியும் அதின் நிறைவும், கர்த்தருடையது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ன்றியும் அவிசுவாசிகளில் ஒருவன் உங்களை விருந்துக்கு அழைக்கும்போது, போக உங்களுக்கு மனதிருந்தால், மனச்சாட்சியினிமித்தம் ஒன்றையும் விசாரியாமல், உங்கள் முன் வைக்கப்படுகிற எதையும் புசியுங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ன்றியும் அவிசுவாசிகளில் ஒருவன் உங்களை விருந்துக்கு அழைக்கும்போது, போக உங்களுக்கு மனதிருந்தால், மனச்சாட்சியினிமித்தம் ஒன்றையும் விசாரியாமல், உங்கள் முன் வைக்கப்படுகிற எதையும் புசியுங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ஆயினும் இது விக்கிரகங்களுக்குப் படைக்கப்பட்டதென்று ஒருவன் உங்களுக்குச் சொன்னால், அப்படி அறிவித்தவனிமித்தமும் மனச்சாட்சியினிமித்தமும் புசியாதிருங்கள், பூமியும் அதின் நிறைவும் கர்த்தருடைய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ல்லாரும் ஒரே ஞானபோஜனத்தைப் புசித்தார்க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ஆயினும் இது விக்கிரகங்களுக்குப் படைக்கப்பட்டதென்று ஒருவன் உங்களுக்குச் சொன்னால், அப்படி அறிவித்தவனிமித்தமும் மனச்சாட்சியினிமித்தமும் புசியாதிருங்கள், பூமியும் அதின் நிறைவும் கர்த்தருடையது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உன்னுடைய மனச்சாட்சியைக்குறித்து நான் இப்படிச் சொல்லாமல், மற்றொருவனுடைய மனச்சாட்சியைக் குறித்தே சொல்லுகிறேன். என் சுயாதீனம் மற்றொருவனுடைய மனச்சாட்சியினாலே குற்றமாய் எண்ணப்படவேண்டுவதென்ன?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உன்னுடைய மனச்சாட்சியைக்குறித்து நான் இப்படிச் சொல்லாமல், மற்றொருவனுடைய மனச்சாட்சியைக் குறித்தே சொல்லுகிறேன். என் சுயாதீனம் மற்றொருவனுடைய மனச்சாட்சியினாலே குற்றமாய் எண்ணப்படவேண்டுவதென்ன?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மேலும் நான் அதை ஸ்தோத்திரிப்புடனே அநுபவித்தால், ஸ்தோத்திரித்து அநுபவிக்கிற பொருளைக்குறித்து நான் தூஷிக்கப்படுவானேன்?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மேலும் நான் அதை ஸ்தோத்திரிப்புடனே அநுபவித்தால், ஸ்தோத்திரித்து அநுபவிக்கிற பொருளைக்குறித்து நான் தூஷிக்கப்படுவானேன்?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ஆகையால் நீங்கள் புசித்தாலும், குடித்தாலும், எதைச் செய்தாலும், எல்லாவற்றையும் தேவனுடைய மகிமைக்கென்று செய்யுங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ல்லாரும் ஒரே ஞானபானத்தைக் குடித்தார்கள். எப்படியெனில், அவர்களோடேகூடச் சென்ற ஞானக்கன்மலையின் தண்ணீரைக் குடித்தார்கள்; அந்தக் கன்மலை கிறிஸ்துவே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ல்லாரும் ஒரே ஞானபானத்தைக் குடித்தார்கள். எப்படியெனில், அவர்களோடேகூடச் சென்ற ஞானக்கன்மலையின் தண்ணீரைக் குடித்தார்கள்; அந்தக் கன்மலை கிறிஸ்துவே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டியிருந்தும், அவர்களில் அதிகமானபேர்களிடத்தில் தேவன் பிரியமாயிருந்ததில்லை, ஆதலால் வனாந்தரத்திலே அவர்கள் அழிக்கப்பட்ட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டியிருந்தும், அவர்களில் அதிகமானபேர்களிடத்தில் தேவன் பிரியமாயிருந்ததில்லை, ஆதலால் வனாந்தரத்திலே அவர்கள் அழிக்கப்பட்ட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03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এসব ঘটনা আমাদের জন্য দৃষ্টান্তস্বরূপ ঘটল, যাতে তারা য়েমন মন্দ বিষয়ে অভিলাষ করেছিল আমরা তা ন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তাদের মধ্যে কিছু লোক য়েমন প্রতিমা পূজা শুরু করেছিল তেমন তোমরা প্রতিমা পূজা শুরু করো না৷ কার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শাস্ত্রে লেখা আছে: ‘লোকেরা ভোজন পান করতে বসল আর উঠে দাঁড়িয়ে নাচতে শুরু করল৷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তাদের মধ্যে য়েমন কতক লোক য়ৌন পাপে পাপী হয়েছিল আর একদিনে তেইশ হাজার লোক তাদের পাপের জন্য মা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ড়েছিল, আমরা য়েন তেমনি য়ৌন পাপ না কর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তাদের মধ্যে য়েমন কিছু লোক প্রভুর পরীক্ষা করে সাপের কামড়ে মারা পড়েছিল, আমরা য়েন তেমন পরীক্ষ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া কর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আবার তাদের মধ্যে কিছু লোক য়েমন অসন্তোষ প্রকাশ করেছিল আর ধ্বংসকারী স্বর্গদূতের কবলে পড়ে ধ্বংস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হয়েছিল, তোমরা তেমনি অসন্তোষ প্রকাশ করো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আমার ভাই ও বোনেরা, আমি চাই য়ে তোমরা একথা জান য়ে আমাদের পিতৃপুরুষরা যখন মোশিকে অনুসরণ করেছিলে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তাদের প্রতি যা কিছু ঘটেছিল তা দৃষ্টান্তস্বরূপ রয়ে গেছে৷ আমাদের সাবধান করে দেবার জন্য এসব কথ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লেখা হয়েছে, কারণ আমরা শেষ যুগে এসে পৌঁছেছ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তাই য়ে মনে করে য়েন শক্তভাবে দাঁড়িয়ে আছে, সে সাবধান হোক, পাছে পড়ে মারা যা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য়ে প্রলোভনগুলি স্বাভাবিকভাবে লোকদের কাছে আসে তার থেকে বেশী কিছু তোমাদের কাছে আসেনি৷ তোম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ঈশ্বরে বিশ্বস্ত থাক, য়ে সব প্রলোভন প্রতিরোধ করার ক্ষমতা তোমাদের নেই, তিনি তা তোমাদের জীবনে আসত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েবেন না; কিন্তু প্রলোভনের সাথে সাথে তার থেকে উদ্ধারের পথ তিনিই করে দেবেন, য়েন তোমরা সহ্য করতে পার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আমার প্রিয় বন্ধুরা, সব রকম প্রতিমা পূজা থেকে দূরে থাক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আমি তোমাদের বুদ্ধিমান জেনে একথা বলছি৷ আমি যা বলি তা তোমরা নিজেরাই বিচার করে দেখ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আশীর্বাদের পানপাত্র, যা নিয়ে আমরা ধন্যবাদ দিই তা কি খ্রীষ্টের রক্তের সহভাগীতা নয়? য়ে রুট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ভেঙে টুকরো টুকরো করে খাওয়া হয়, তা কি খ্রীষ্টের দেহের সহভাগীতা নয়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খন তাঁদের কি হয়েছিল৷ তাঁরা সকলে মেঘের নীচে ছিলেন, সকলেই সাগর পার হয়েছিল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কি ইহুদী, কি গ্রীক, কি ঈশ্বরের মণ্ডলী, কারো বিঘ্নের কারণ হযো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রুটি একটাই কিন্তু আমরা সকলেই সেই একটা রুটি থেকেই অংশ গ্রহণ করি৷ তাই আমরা অনেক হলেও আসলে আমরা এ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েহ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ইস্রায়েল জাতির কথা চিন্তা কর৷ যারা বলির মাংস খায় তারা কি সেই যজ্ঞবেদীর নৈবেদ্যর সহভাগী হয় ন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য়েমন আমি নিজের ভাল চাই না কিন্তু অপরের ভাল চাই, য়েন তারা উদ্ধার লাভ কর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তাহলে আমার কথার অর্থ কি হল? আমি কি এই কথা বলছি, য়ে প্রতিমার কাছে য়েসব ভোগ উত্‌সর্গ করা হয় ত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োন তাত্‌পর্য় আছে অথবা প্রতিমার কোন বাস্তবতা আছে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কিন্তু আমার কথার অর্থ এই লোকেরা যা কিছু প্রতিমার উদ্দেশ্যে বলিদান করে, তারা তা ভূতদের উদ্দেশ্যে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ে, ঈশ্বরের উদ্দেশ্যে নয়; আর আমি চাই না য়ে তোমাদের কোনভাবে ভুতদের সঙ্গে সংয়োগ থাক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তোমরা প্রভুর পানপাত্র ও ভুতদের পানপাত্র, উভয় থেকে পান করতে পার না৷ আবার তোমরা প্রভুর টেবিল ও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তাঁরা সকলে মোশির অনুগামী হয়ে মেঘে ও সমুদ্রে বাপ্তাইজ হয়েছিল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ভুতদের টেবিল উভয় টেবিলে অংশ নিতে পার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তোমরা কি প্রভুকে ঈর্ষান্বিত করতে চাইছ? আমরা কি তাঁর থেকে শক্তিশালী? কখনই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‘আমাদের সব কিছু করার স্বাধীনতা আছে৷’ তবে সব কিছুই য়ে মঙ্গলজনক তা নয়৷ ‘হ্যাঁ, য়ে কোন কিছু কর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্বাধীনতা আমাদের দেওয়া আছে৷’ তবে সব কিছুই য়ে গড়ে তোলে তা ন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কেউ য়েন স্বার্থ সিদ্ধির চেষ্টা না করে; বরং প্রত্যেকে য়েন অপরের মঙ্গল চা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বিবেকের প্রশ্ন না তুলে য়ে কোন মাংস বাজারে বিক্রি হয় তা খাও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কারণ শাস্ত্রে য়েমন লেখা আছে: ‘পৃথিবী ও তার মধ্যেকার সব কিছুই প্রভুর৷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যদি কোন অবিশ্বাসী ভাই তোমাকে নিমন্ত্রণ করে; আর যদি তুমি নিমন্ত্রণ রক্ষা করতে চাও, তবে নিজ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িবেকের কাছে কোন কিছু জিজ্ঞাসা না করে য়ে কোন খাদ্যদ্রব্য পরিবেশন করে সামনে রাখা হয়, তা খেও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কিন্তু কেউ যদি বলে য়ে, ‘এ হল প্রতিমার প্রসাদ’ তবে য়ে জানালো, তার কথা চিন্তা করে ও বিবেকের কথ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তাঁরা সকলে একই ধরণের আত্মিক খাদ্য পেয়েছিলেন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মনে রেখে, তা খেও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আমি কোন ব্যক্তির নিজের বিবেকের নয়, কিন্তু অপর ব্যক্তির বিবেকের বিষয় বলছি৷ আমার স্বাধীনতা কে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অপরের বিবেকের দ্বারা বিচারিত হবে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যদি আমি ধন্যবাদ জানিয়ে খাই, তাহলে য়ে বিষয়ের জন্য ঈশ্বরকে ধন্যবাদ দিয়েছি সে বিষয়ে আম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মালোচনা হবে এ আমি চাই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তাই তোমরা আহার কর, কি পান কর বা যা কিছু কর, সব কিছুই ঈশ্বরের মহিমার জন্য কর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আর একই আত্মিক পানীয় পান করেছিলেন৷ তাঁরা এক আত্মিক শৈল থেকে সেই পানীয় পান করতেন যা তাঁদের সঙ্গ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ঙ্গে যাচ্ছিল, সেই শৈলই হচ্ছেন খ্রীষ্ট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কিন্তু তাঁদের মধ্যে অধিকাংশ লোকের প্রতিই ঈশ্বর সন্তুষ্ট ছিলেন না, আর তারা পথে প্রান্তরের মধ্য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মারা পড়ল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2026-06-03T13:40:30Z</dcterms:created>
  <dcterms:modified xsi:type="dcterms:W3CDTF">2026-06-03T13:40:30Z</dcterms:modified>
  <dc:title>1 கொரிந்தியர் : 10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