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ீலேயாத் என்னுடையது, மனாசேயும் என்னுடையது;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ீலேயாத் என்னுடையது, மனாசேயும் என்னுடையது;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வாப் என் பாதபாத்திரம்; ஏதோமின்மேல் என் பாதரட்சையை எறிவேன்; பெலிஸ்தியாவின் மேல் ஆர்ப்பரி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ரணான பட்டணத்திற்கு என்னை நடத்திக்கொண்டு போகிறவன் யார்? ஏதோம்மட்டும் எனக்கு வழிகாட்டுகிறவன் ய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் சேனைகளோடே புறப்படாமலிருந்த தேவரீரல்லவா? எங்களைத் தள்ளிவிட்டிருந்த தேவரீரல்லவா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க்கட்டில் எங்களுக்கு உதவிசெய்யும்; மனுஷனுடைய உதவி விருதா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ாலே பராக்கிரமஞ்செய்வோம்; அவரே எங்கள் சத்துருக்களை மிதித்துப்போ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இருதயம் ஆயத்தமாயிருக்கிறது; நான் பாடிக் கீர்த்தனம்பண்ணுவேன், என் மகிமையும் பா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ீணையே, சுரமண்டலமே, விழியுங்கள்; நான் அதிகாலையில் விழி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ஜனங்களுக்குள்ளே உம்மைத் துதிப்பேன்; ஜாதிகளுக்குள்ளே உம்மைக் கீர்த்தனம்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கிருபை வானங்களுக்குமேலாகவும் உமது சத்தியம் மேகமண்டலங்கள் பரியந்தமும் எட்டு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, வானங்களுக்கு மேலாக உயர்ந்திரும்; உமது மகிமை பூமியனைத்தின்மேலும் உயர்ந்திருப்பதாக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பிரியர் விடுவிக்கப்படும் பொருட்டு, உமது வலதுகரத்தினால் இரட்சித்து, எங்கள் ஜெபத்தைக்கேட்டரு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தமது பரிசுத்தத்தைக்கொண்டு விளம்பினார், ஆகையால் களிகூருவேன்; சீகேமைப் பங்கிட்டு, சுக்கோத்தின் பள்ளத்தாக்கை அளந்துகொள்ள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தமது பரிசுத்தத்தைக்கொண்டு விளம்பினார், ஆகையால் களிகூருவேன்; சீகேமைப் பங்கிட்டு, சுக்கோத்தின் பள்ளத்தாக்கை அளந்துகொள்ள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ilead is mine; Manasseh is mine; Ephraim also is the strength of mine head; Judah is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wgiv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oab is my pot for washing; over Edom will I cast out my shoe; over Philistia will I trium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will bring me into the strong city? who will lead me into Edo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ll not you, O God, who have cast us off? and will not you, O God, go forth with our hos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Give us help from trouble: for vain is the help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rough God we shall do valiantly: for he it is that shall tread down 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god, my heart is fixed; I will sing and give praise, even with my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wake, psaltery and harp: I myself will awake e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praise you, O LORD, among the people: and I will sing praises unto you among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r mercy is great above the heavens: and your truth reachs unto the clou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 you exalted, O God, above the heavens: and your glory above all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your beloved may be delivered: save with your right hand, and answ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od has spoken in his holiness; I will rejoice, I will divide Shechem, and mete out the valle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c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2026-07-18T19:07:12Z</dcterms:created>
  <dcterms:modified xsi:type="dcterms:W3CDTF">2026-07-18T19:07:12Z</dcterms:modified>
  <dc:title>சங்கீதம் : 108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