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presProps" Target="presProps.xml"/>
  <Relationship Id="rId40" Type="http://schemas.openxmlformats.org/officeDocument/2006/relationships/viewProps" Target="viewProps.xml"/>
  <Relationship Id="rId41"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தாவீது உப்புப்பள்ளத்தாக்கிலே பதினெண்ணாயிரம் சீரியரை முறிய அடித்துத் திரும்பினதினால் கீர்த்திபெற்றான்.]]></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ஏதோமில் தாணையங்களை வைத்தான்; ஏதோம் எங்கும் அவன் தாணையங்களை வைத்ததினாலே, ஏதோமியர் எல்லாரும் தாவீதைச் சேவிக்கிறவர்களானார்கள்; தாவீது போன எல்லா இடத்திலும் கர்த்தர் அவனைக் காப்பாற்றினார்.]]></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ஏதோமில் தாணையங்களை வைத்தான்; ஏதோம் எங்கும் அவன் தாணையங்களை வைத்ததினாலே, ஏதோமியர் எல்லாரும் தாவீதைச் சேவிக்கிறவர்களானார்கள்; தாவீது போன எல்லா இடத்திலும் கர்த்தர் அவனைக் காப்பாற்றினார்.]]></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இப்படியே தாவீது இஸ்ரவேல் அனைத்தின்மேலும் ராஜாவாயிருந்தான்; அவன் தன்னுடைய எல்லா ஜனத்திற்கும் நியாயமும் நீதியும் செய்துவந்தான்.]]></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செருயாவின் குமாரனாகிய யோவாப் இராணுவத்தலைவனாயிருந்தான்; அகிலூதின் குமாரனாகிய யோசபாத் மந்திரியாயிருந்தான்.]]></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கிதூபின் குமாரன் சாதோக்கும், அபியத்தாரின் குமாரன் அகிமெலேக்கும் ஆசாரியராயிருந்தார்கள்; செராயா சம்பிரதியாயிருந்தான்.]]></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கிதூபின் குமாரன் சாதோக்கும், அபியத்தாரின் குமாரன் அகிமெலேக்கும் ஆசாரியராயிருந்தார்கள்; செராயா சம்பிரதியாயிருந்தான்.]]></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யோய்தாவின் குமாரன் பெனாயா கிரேத்தியருக்கும் பிலேத்தியருக்கும் தலைவனாயிருந்தான்; தாவீதின் குமாரரோ பிரதானிகளாயிருந்தார்கள்.]]></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யோய்தாவின் குமாரன் பெனாயா கிரேத்தியருக்கும் பிலேத்தியருக்கும் தலைவனாயிருந்தான்; தாவீதின் குமாரரோ பிரதானிகளாயிருந்தார்கள்.]]></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இதற்குப்பின்பு தாவீது பெலிஸ்தரை முறிய அடித்து, அவர்களைக் கீழ்ப்படுத்தி, மேத்தேக் அம்மாவைப் பிடித்துக்கொண்டா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ஆதாதேசர் தோயீயின்மேல் எப்போதும் யுத்தம்பண்ணிக்கொண்டிருந்தபடியால், ராஜாவாகிய தாவீதின் சுகசெய்தியை விசாரிக்கவும், அவன் ஆதாதேசரோடே யுத்தம்பண்ணி, அவனை முறிய அடித்ததற்காக அவனுக்கு வாழ்த்துதல் சொல்லவும், தோயீ தன் குமாரனாகிய யோராமை ராஜாவினிடத்தில் அனுப்பினான். மேலும் யோராம் தன் கையிலே வெள்ளியும் பொன்னும் வெண்கலமுமான தட்டுமுட்டுகளைக் கொண்டுவந்தான்.]]></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இதற்குப்பின்பு தாவீது பெலிஸ்தரை முறிய அடித்து, அவர்களைக் கீழ்ப்படுத்தி, மேத்தேக் அம்மாவைப் பிடித்துக்கொண்டா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வன் மோவாபியரையும் முறிய அடித்து, அவர்களைத் தரைமட்டும் பணியப்பண்ணி, அவர்கள்மேல் நூல்போட்டு, இரண்டுபங்கு மனுஷரைக் கொன்றுபோட்டு, ஒரு பங்கை உயிரோடே வைத்தான்; இவ்விதமாய் மோவாபியர் தாவீதைச் சேவித்து, அவனுக்குக் கப்பங்கட்டுகிறவர்களானார்கள்.]]></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வன் மோவாபியரையும் முறிய அடித்து, அவர்களைத் தரைமட்டும் பணியப்பண்ணி, அவர்கள்மேல் நூல்போட்டு, இரண்டுபங்கு மனுஷரைக் கொன்றுபோட்டு, ஒரு பங்கை உயிரோடே வைத்தான்; இவ்விதமாய் மோவாபியர் தாவீதைச் சேவித்து, அவனுக்குக் கப்பங்கட்டுகிறவர்களானார்கள்.]]></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வன் மோவாபியரையும் முறிய அடித்து, அவர்களைத் தரைமட்டும் பணியப்பண்ணி, அவர்கள்மேல் நூல்போட்டு, இரண்டுபங்கு மனுஷரைக் கொன்றுபோட்டு, ஒரு பங்கை உயிரோடே வைத்தான்; இவ்விதமாய் மோவாபியர் தாவீதைச் சேவித்து, அவனுக்குக் கப்பங்கட்டுகிறவர்களானார்கள்.]]></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ஆசாபின் குமாரனாகிய ஆதாதேசர் என்னும் சோபாவின் ராஜா ஐபிராத்து நதியண்டையில் இருக்கிற சீமையைத் திரும்பத் தன் வசமாக்கிக்கொள்ளப்போகையில், தாவீது அவனையும் முறிய அடித்து,]]></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ஆசாபின் குமாரனாகிய ஆதாதேசர் என்னும் சோபாவின் ராஜா ஐபிராத்து நதியண்டையில் இருக்கிற சீமையைத் திரும்பத் தன் வசமாக்கிக்கொள்ளப்போகையில், தாவீது அவனையும் முறிய அடித்து,]]></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வனுக்கு இருந்த இராணுவத்தில் ஆயிரத்து எழுநூறு குதிரைவீரரையும், பதினாயிரம் காலாட்களையும் பிடித்து இரதங்களில் நூறு இரதங்களை வைத்துக்கொண்டு, மற்றவைகளையெல்லாம் துண்டாடிப்போட்டான்.]]></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வனுக்கு இருந்த இராணுவத்தில் ஆயிரத்து எழுநூறு குதிரைவீரரையும், பதினாயிரம் காலாட்களையும் பிடித்து இரதங்களில் நூறு இரதங்களை வைத்துக்கொண்டு, மற்றவைகளையெல்லாம் துண்டாடிப்போட்டான்.]]></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வனுக்கு இருந்த இராணுவத்தில் ஆயிரத்து எழுநூறு குதிரைவீரரையும், பதினாயிரம் காலாட்களையும் பிடித்து இரதங்களில் நூறு இரதங்களை வைத்துக்கொண்டு, மற்றவைகளையெல்லாம் துண்டாடிப்போட்டான்.]]></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சோபாவின் ராஜாவாகிய ஆதாதேசருக்கு உதவிசெய்ய தமஸ்குப் பட்டணத்தாராகிய சீரியர் வந்தார்கள்; தாவீது சீரியரில் இருபத்தீராயிரம்பேரை வெட்டிப்போட்டு,]]></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ஆதாதேசர் தோயீயின்மேல் எப்போதும் யுத்தம்பண்ணிக்கொண்டிருந்தபடியால், ராஜாவாகிய தாவீதின் சுகசெய்தியை விசாரிக்கவும், அவன் ஆதாதேசரோடே யுத்தம்பண்ணி, அவனை முறிய அடித்ததற்காக அவனுக்கு வாழ்த்துதல் சொல்லவும், தோயீ தன் குமாரனாகிய யோராமை ராஜாவினிடத்தில் அனுப்பினான். மேலும் யோராம் தன் கையிலே வெள்ளியும் பொன்னும் வெண்கலமுமான தட்டுமுட்டுகளைக் கொண்டுவந்தான்.]]></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சோபாவின் ராஜாவாகிய ஆதாதேசருக்கு உதவிசெய்ய தமஸ்குப் பட்டணத்தாராகிய சீரியர் வந்தார்கள்; தாவீது சீரியரில் இருபத்தீராயிரம்பேரை வெட்டிப்போட்டு,]]></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தமஸ்குக்கடுத்த சீரியாவிலே தாணையங்களை வைத்தான்; சீரியர் தாவீதைச் சேவித்து, அவனுக்குக் கப்பங்கட்டினார்கள்; தாவீது போன இடத்திலெல்லாம், கர்த்தர் அவனைக் காப்பாற்றினார்.]]></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தமஸ்குக்கடுத்த சீரியாவிலே தாணையங்களை வைத்தான்; சீரியர் தாவீதைச் சேவித்து, அவனுக்குக் கப்பங்கட்டினார்கள்; தாவீது போன இடத்திலெல்லாம், கர்த்தர் அவனைக் காப்பாற்றினார்.]]></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ஆதாதேசரின் சேவகருடைய பொற்பரிசைகளைத் தாவீது எடுத்து, அவைகளை எருசலேமுக்குக் கொண்டுவந்தா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ஆதாதேசரின் சேவகருடைய பொற்பரிசைகளைத் தாவீது எடுத்து, அவைகளை எருசலேமுக்குக் கொண்டுவந்தான்.]]></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ஆதாதேசரின் பட்டணங்களாகிய பேத்தாகிலும் பேரொத்தாயிலுமிருந்து தாவீதுராஜா மகா திரளான வெண்கலத்தையும் எடுத்துக்கொண்டுவந்தா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தாவீது ஆதாதேசருடைய எல்லா இராணுவத்தையும் முறிய அடித்த செய்தியை ஆமாத்தின் ராஜாவாகிய தோயீ கேட்டபோது,]]></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ஆதாதேசர் தோயீயின்மேல் எப்போதும் யுத்தம்பண்ணிக்கொண்டிருந்தபடியால், ராஜாவாகிய தாவீதின் சுகசெய்தியை விசாரிக்கவும், அவன் ஆதாதேசரோடே யுத்தம்பண்ணி, அவனை முறிய அடித்ததற்காக அவனுக்கு வாழ்த்துதல் சொல்லவும், தோயீ தன் குமாரனாகிய யோராமை ராஜாவினிடத்தில் அனுப்பினான். மேலும் யோராம் தன் கையிலே வெள்ளியும் பொன்னும் வெண்கலமுமான தட்டுமுட்டுகளைக் கொண்டுவந்தான்.]]></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ன் கொண்டுவந்தவைகளைத் தாவீதுராஜா கீழப்படுத்தின சீரியர், மோவாபியர், அம்மோன் புத்திரர், பெலிஸ்தர், அமலேக்கியர் என்னும் சகல ஜாதியார்களிடத்திலும்,]]></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ன் கொண்டுவந்தவைகளைத் தாவீதுராஜா கீழப்படுத்தின சீரியர், மோவாபியர், அம்மோன் புத்திரர், பெலிஸ்தர், அமலேக்கியர் என்னும் சகல ஜாதியார்களிடத்திலும்,]]></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ரேகோபின் குமாரனாகிய ஆதாதேசர் என்னும் சோபாவின் ராஜாவினிடத்திலும் கொள்ளையிட்டதிலும் எடுத்து, கர்த்தருக்கு நியமித்த வெள்ளியோடும் பொன்னோடுங்கூட கர்த்தருக்குப் பிரதிஷ்டைபண்ணினா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ரேகோபின் குமாரனாகிய ஆதாதேசர் என்னும் சோபாவின் ராஜாவினிடத்திலும் கொள்ளையிட்டதிலும் எடுத்து, கர்த்தருக்கு நியமித்த வெள்ளியோடும் பொன்னோடுங்கூட கர்த்தருக்குப் பிரதிஷ்டைபண்ணினா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தாவீது உப்புப்பள்ளத்தாக்கிலே பதினெண்ணாயிரம் சீரியரை முறிய அடித்துத் திரும்பினதினால் கீர்த்திபெற்றா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3437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சாமுவேல் : 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ing eighteen thousand m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And he put garrisons in Edom; throughout all Edom put he garrisons, and all they of Edom beca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avid's servants. And the LORD preserved David anywhere he we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And David reigned over all Israel; and David executed judgment and justice unto all his peop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And Joab the son of Zeruiah was over the host; and Jehoshaphat the son of Ahilud was record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And Zadok the son of Ahitub, and Ahimelech the son of Abiathar, were the priests; and Serai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as the scrib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And Benaiah the son of Jehoiada was over both the Cherethites and the Pelethites; and David'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ons were chief rul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And after this it came to pass that David stroke the Philistines, and subdued them: and Dav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Then Toi sent Joram his son unto king David, to salute him, and to bless him, because he ha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ook Methegammah out of the hand of the Philistin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And he stroke Moab, and measured them with a line, casting them down to the ground; even with tw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ines measured he to put to death, and with one full line to keep alive. And so the Moabites beca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avid's servants, and brought gift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David stroke also Hadadezer, the son of Rehob, king of Zobah, as he went to recover his border 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river Euphrat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And David took from him a thousand chariots, and seven hundred horsemen, and twenty thous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otmen: and David cut the hamstrings of all the chariot horses, but reserved of them for an hundr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hariot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And when the Syrians of Damascus came to help Hadadezer king of Zobah, David slew of the Syria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ught against Hadadezer, and smitten him: for Hadadezer had wars with Toi. And Joram brought wi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wo and twenty thousand m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Then David put garrisons in Syria of Damascus: and the Syrians became servants to David,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rought gifts. And the LORD preserved David anywhere he we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And David took the shields of gold that were on the servants of Hadadezer, and brought them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erusal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And from Betah, and from Berothai, cities of Hadadezer, king David took exceeding much bra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When Toi king of Hamath heard that David had smitten all the host of Hadadez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m vessels of silver, and vessels of gold, and vessels of bra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Which also king David did dedicate unto the LORD, with the silver and gold that he had dedicat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all nations which he subdu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Of Syria, and of Moab, and of the children of Ammon, and of the Philistines, and of Amalek,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the spoil of Hadadezer, son of Rehob, king of Zob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And David got him a name when he returned from smiting of the Syrians in the valley of sal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theme/theme1.xml><?xml version="1.0" encoding="utf-8"?>
<a:theme xmlns:a="http://schemas.openxmlformats.org/drawingml/2006/main" name="Theme34">
  <a:themeElements>
    <a:clrScheme name="Theme3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2026-07-18T23:41:40Z</dcterms:created>
  <dcterms:modified xsi:type="dcterms:W3CDTF">2026-07-18T23:41:40Z</dcterms:modified>
  <dc:title>2 சாமுவேல் : 8</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