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presProps" Target="presProps.xml"/>
  <Relationship Id="rId43" Type="http://schemas.openxmlformats.org/officeDocument/2006/relationships/viewProps" Target="viewProps.xml"/>
  <Relationship Id="rId4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எருசலேமிலே அப்பம் என்னும் ஆதரவுகோலை முறிக்கிறேன்; அவர்கள் அப்பத்தை நிறையின்படியே விசாரத்தோடே சாப்பிட்டு, தண்ணீரை அளவின்படியே திடுக்கிடுதலோடே குடிப்ப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எருசலேமிலே அப்பம் என்னும் ஆதரவுகோலை முறிக்கிறேன்; அவர்கள் அப்பத்தை நிறையின்படியே விசாரத்தோடே சாப்பிட்டு, தண்ணீரை அளவின்படியே திடுக்கிடுதலோடே குடிப்ப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னுபுத்திரனே, நீ ஒரு செங்கலை எடுத்து, அதை உன்முன் வைத்து, அதின் மேல் எருசலேம் நகரத்தை வரைந்த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னுபுத்திரனே, நீ ஒரு செங்கலை எடுத்து, அதை உன்முன் வைத்து, அதின் மேல் எருசலேம் நகரத்தை வரைந்து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ற்கு விரோதமாக முற்றிக்கை போட்டு, அதற்கு விரோதமாகக் கொத்தளங்களைக் கட்டி, அதற்கு விரோதமாக மண்மேடுபோட்டு, அதற்கு விரோதமாக இராணுவங்களை நிறுத்தி, சுற்றிலும் அதற்கு விரோதமாக மதிலிடிக்கும் யந்திரங்களை வ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ற்கு விரோதமாக முற்றிக்கை போட்டு, அதற்கு விரோதமாகக் கொத்தளங்களைக் கட்டி, அதற்கு விரோதமாக மண்மேடுபோட்டு, அதற்கு விரோதமாக இராணுவங்களை நிறுத்தி, சுற்றிலும் அதற்கு விரோதமாக மதிலிடிக்கும் யந்திரங்களை வை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ேலும் நீ ஒரு இருப்புச்சட்டியை வாங்கி, அதை உனக்கும் நகரத்துக்கும் நடுவாக இருப்புச்சுவராக்கி, அது முற்றிக்கையாய்க் கிடக்கும்படிக்கு உன் முகத்தை அதற்கு நேராய்த் திருப்பி, அதை முற்றிக்கைபோட்டுக்கொண்டிரு; இது இஸ்ரவேல் வம்சத்துக்கு அடையாள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ேலும் நீ ஒரு இருப்புச்சட்டியை வாங்கி, அதை உனக்கும் நகரத்துக்கும் நடுவாக இருப்புச்சுவராக்கி, அது முற்றிக்கையாய்க் கிடக்கும்படிக்கு உன் முகத்தை அதற்கு நேராய்த் திருப்பி, அதை முற்றிக்கைபோட்டுக்கொண்டிரு; இது இஸ்ரவேல் வம்சத்துக்கு அடையாள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ேலும் நீ ஒரு இருப்புச்சட்டியை வாங்கி, அதை உனக்கும் நகரத்துக்கும் நடுவாக இருப்புச்சுவராக்கி, அது முற்றிக்கையாய்க் கிடக்கும்படிக்கு உன் முகத்தை அதற்கு நேராய்த் திருப்பி, அதை முற்றிக்கைபோட்டுக்கொண்டிரு; இது இஸ்ரவேல் வம்சத்துக்கு அடையாள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 உன் இடதுபக்கமாய் ஒருக்களித்துப் படுத்து, அதின்மேல் இஸ்ரவேல் வம்சத்தாரின் அக்கிரமத்தைச் சுமத்திக்கொள்; நீ அந்தப்பக்கமாய் ஒருக்களித்திருக்கும் நாட்களின் இலக்கத்தின்படியே அவர்களுடைய அக்கிரமத்தைச் சுமப்பாய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நான்: ஆ, கர்த்தராகிய ஆண்டவரே, இதோ, என் ஆத்துமா தீட்டுப்படவில்லை; தானாய்ச் செத்ததையாவது, பீறுண்டதையாவது நான் என் சிறுவயதுமுதல் இதுவரைக்கும் சாப்பிட்டதில்லை; அருவருப்பான இறைச்சி என் வாய்க்குட்பட்டதுமில்லை என்ற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 உன் இடதுபக்கமாய் ஒருக்களித்துப் படுத்து, அதின்மேல் இஸ்ரவேல் வம்சத்தாரின் அக்கிரமத்தைச் சுமத்திக்கொள்; நீ அந்தப்பக்கமாய் ஒருக்களித்திருக்கும் நாட்களின் இலக்கத்தின்படியே அவர்களுடைய அக்கிரமத்தைச் சுமப்பாய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ுடைய அக்கிரமத்தின் வருஷங்களை உனக்கு நாட்கணக்காய் எண்ணக் கட்டளையிட்டேன்; முந்நூற்றுத்தொண்ணூறு நாட்கள்வரைக்கும் நீ இஸ்ரவேல் வம்சத்தாரின் அக்கிரமத்தை சுமக்கவேண்ட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ுடைய அக்கிரமத்தின் வருஷங்களை உனக்கு நாட்கணக்காய் எண்ணக் கட்டளையிட்டேன்; முந்நூற்றுத்தொண்ணூறு நாட்கள்வரைக்கும் நீ இஸ்ரவேல் வம்சத்தாரின் அக்கிரமத்தை சுமக்கவேண்ட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 இவைகளை நிறைவேற்றினபின்பு, மறுபடியும் உன் வலதுபக்கமாய் ஒருக்களித்து, யூதா வம்சத்தாரின் அக்கிரமத்தை நாற்பதுநாள் வரைக்கும் சுமக்கவேண்டும்; ஒவ்வொரு வருஷத்துக்குப்பதிலாக ஒவ்வொரு நாளை உனக்குக் கட்டளையிட்ட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 இவைகளை நிறைவேற்றினபின்பு, மறுபடியும் உன் வலதுபக்கமாய் ஒருக்களித்து, யூதா வம்சத்தாரின் அக்கிரமத்தை நாற்பதுநாள் வரைக்கும் சுமக்கவேண்டும்; ஒவ்வொரு வருஷத்துக்குப்பதிலாக ஒவ்வொரு நாளை உனக்குக் கட்டளையிட்ட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 எருசலேமின் முற்றிக்கைக்கு நேராகத் திருப்பிய முகமும், திறந்த புயமுமாக இருந்து, அதற்கு விரோதமாகத் தீர்க்கதரிசனம் சொல்ல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 எருசலேமின் முற்றிக்கைக்கு நேராகத் திருப்பிய முகமும், திறந்த புயமுமாக இருந்து, அதற்கு விரோதமாகத் தீர்க்கதரிசனம் சொல்ல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ோ, நீ அதை முற்றிக்கைப்போடும் நாட்களை நிறைவேற்றுமட்டும் ஒரு பக்கத்திலிருந்து மறுபக்கத்தில் புரளக் கூடாதபடிக்கு உன்னைக் கயிறுகளால் கட்டுவ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ோ, நீ அதை முற்றிக்கைப்போடும் நாட்களை நிறைவேற்றுமட்டும் ஒரு பக்கத்திலிருந்து மறுபக்கத்தில் புரளக் கூடாதபடிக்கு உன்னைக் கயிறுகளால் கட்டுவ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 கோதுமையையும் வாற்கோதுமையையும் பெரும்பயற்றையும் சிறுபயற்றையும் தினையையும் கம்பையும் வாங்கி, அவைகளை ஒரு பாத்திரத்திலே போட்டு, அவைகளால் உனக்கு அப்பஞ்சுடுவாய்; நீ ஒருக்களித்துப் படுக்கும் நாட்களுடைய இலக்கத்தின்படியே முந்நூற்றுத்தொண்ணூறுநாள் அதில் எடுத்து சாப்பிடுவாயாக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நான்: ஆ, கர்த்தராகிய ஆண்டவரே, இதோ, என் ஆத்துமா தீட்டுப்படவில்லை; தானாய்ச் செத்ததையாவது, பீறுண்டதையாவது நான் என் சிறுவயதுமுதல் இதுவரைக்கும் சாப்பிட்டதில்லை; அருவருப்பான இறைச்சி என் வாய்க்குட்பட்டதுமில்லை என்ற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 கோதுமையையும் வாற்கோதுமையையும் பெரும்பயற்றையும் சிறுபயற்றையும் தினையையும் கம்பையும் வாங்கி, அவைகளை ஒரு பாத்திரத்திலே போட்டு, அவைகளால் உனக்கு அப்பஞ்சுடுவாய்; நீ ஒருக்களித்துப் படுக்கும் நாட்களுடைய இலக்கத்தின்படியே முந்நூற்றுத்தொண்ணூறுநாள் அதில் எடுத்து சாப்பிடுவாயாக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 கோதுமையையும் வாற்கோதுமையையும் பெரும்பயற்றையும் சிறுபயற்றையும் தினையையும் கம்பையும் வாங்கி, அவைகளை ஒரு பாத்திரத்திலே போட்டு, அவைகளால் உனக்கு அப்பஞ்சுடுவாய்; நீ ஒருக்களித்துப் படுக்கும் நாட்களுடைய இலக்கத்தின்படியே முந்நூற்றுத்தொண்ணூறுநாள் அதில் எடுத்து சாப்பிடுவாயாக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சாப்பிடும் போஜனம், நாள் ஒன்றுக்கு இருபது சேக்கல் நிறையாயிருக்கும்; அப்படி நாளுக்குநாள் சாப்பிடுவாயாக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சாப்பிடும் போஜனம், நாள் ஒன்றுக்கு இருபது சேக்கல் நிறையாயிருக்கும்; அப்படி நாளுக்குநாள் சாப்பிடுவாயாக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ண்ணீரையும் அளவாய் ஹின் என்னும் படியில் ஆறிலொரு பங்கைக் குடிப்பாய்; அப்படி நாளுக்குநாள் குடிப்பாயாக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ண்ணீரையும் அளவாய் ஹின் என்னும் படியில் ஆறிலொரு பங்கைக் குடிப்பாய்; அப்படி நாளுக்குநாள் குடிப்பாயாக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ை வாற்கோதுமை அடையைப்போல் சாப்பிடுவாயாக; அது மனுஷனிலிருந்து கழிந்த கஷ்டத்தின் வறட்டிகளால் அவர்கள் கண்களுக்கு முன்பாகச் சுடப்படுவதாக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ை வாற்கோதுமை அடையைப்போல் சாப்பிடுவாயாக; அது மனுஷனிலிருந்து கழிந்த கஷ்டத்தின் வறட்டிகளால் அவர்கள் கண்களுக்கு முன்பாகச் சுடப்படுவதாக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 ஒத்தபடியே இஸ்ரவேல் புத்திரர், நான் அவர்களைத் துரத்துகிற புறஜாதிகளுக்குள்ளே தங்கள் அப்பத்தைத் தீட்டுள்ளதாகச் சாப்பிடுவார்கள் என்று கர்த்தர் சொன்ன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 ஒத்தபடியே இஸ்ரவேல் புத்திரர், நான் அவர்களைத் துரத்துகிற புறஜாதிகளுக்குள்ளே தங்கள் அப்பத்தைத் தீட்டுள்ளதாகச் சாப்பிடுவார்கள் என்று கர்த்தர் சொன்ன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நான்: ஆ, கர்த்தராகிய ஆண்டவரே, இதோ, என் ஆத்துமா தீட்டுப்படவில்லை; தானாய்ச் செத்ததையாவது, பீறுண்டதையாவது நான் என் சிறுவயதுமுதல் இதுவரைக்கும் சாப்பிட்டதில்லை; அருவருப்பான இறைச்சி என் வாய்க்குட்பட்டதுமில்லை என்ற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வர் என்னை நோக்கி: பார், மனுஷ கஷ்டத்தின் வறட்டிக்குப் பதிலாக உனக்கு மாட்டுச்சாணி வறட்டியை கட்டளையிடுகிறேன்; அதினால் உன் அப்பத்தை சுடுவாயாக என்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வர் என்னை நோக்கி: பார், மனுஷ கஷ்டத்தின் வறட்டிக்குப் பதிலாக உனக்கு மாட்டுச்சாணி வறட்டியை கட்டளையிடுகிறேன்; அதினால் உன் அப்பத்தை சுடுவாயாக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னும் அவர்; மனுபுத்திரனே, இதோ, அப்பமும் தண்ணீரும் அவர்களுக்குக் குறையவும், அவனவன் திடுக்கிடவும், அவர்கள் தங்கள் அக்கிரமத்திலே வாடிப்போகவ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னும் அவர்; மனுபுத்திரனே, இதோ, அப்பமும் தண்ணீரும் அவர்களுக்குக் குறையவும், அவனவன் திடுக்கிடவும், அவர்கள் தங்கள் அக்கிரமத்திலே வாடிப்போகவு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னும் அவர்; மனுபுத்திரனே, இதோ, அப்பமும் தண்ணீரும் அவர்களுக்குக் குறையவும், அவனவன் திடுக்கிடவும், அவர்கள் தங்கள் அக்கிரமத்திலே வாடிப்போகவ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at they may lack bread and water, and be astonished one with another, and consume away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iniqu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You also, son of man, take you a tile, and lay it before you, and illustrate upon it the cit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n Jerusal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lay siege against it, and build a fort against it, and cast a mount against it; set the cam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so against it, and set battering rams against it round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Moreover take you unto you an iron pan, and set it for a wall of iron between you and the cit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et your face against it, and it shall be besieged, and you shall lay siege against it.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a sign to the house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Lie you also upon your left side, and lay the iniquity of the house of Israel upon it: accord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n said I, Ah Lord GOD! behold, my soul has not been polluted: for from my youth up even t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the number of the days that you shall lie upon it you shall bear their iniqu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I have laid upon you the years of their iniquity, according to the number of the days, thre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ndred and ninety days: so shall you bear the iniquity of the house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when you have accomplished them, lie again on your right side, and you shall bea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iquity of the house of Judah forty days: I have appointed you each day for a y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refore you shall set your face toward the siege of Jerusalem, and yours arm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covered, and you shall prophesy against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, behold, I will lay bands upon you, and you shall not turn you from one side to another, t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have ended the days of your sie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ake you also unto you wheat, and barley, and beans, and lentils, and millet, and fitche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w have I not eaten of that which dies of itself, or is torn in pieces; neither came th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ut them in one vessel, and make you bread thereof, according to the number of the days that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lie upon your side, three hundred and ninety days shall you eat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your food which you shall eat shall be by weight, twenty shekels a day: from time to ti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you eat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You shall drink also water by measure, the sixth part of an hin: from time to time shall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in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you shall eat it as barley cakes, and you shall bake it with dung that comes out of man,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s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 LORD said, Even thus shall the children of Israel eat their defiled bread among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entiles, where I will driv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minable flesh into my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n he said unto me, Lo, I have given you cow's dung for man's dung, and you shall prepare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ad therewi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Moreover he said unto me, Son of man, behold, I will break the staff of bread in Jerusalem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shall eat bread by weight, and with care; and they shall drink water by measure, and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tonishmen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2026-07-18T18:07:57Z</dcterms:created>
  <dcterms:modified xsi:type="dcterms:W3CDTF">2026-07-18T18:07:57Z</dcterms:modified>
  <dc:title>எசேக்கியேல்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