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presProps" Target="presProps.xml"/>
  <Relationship Id="rId41" Type="http://schemas.openxmlformats.org/officeDocument/2006/relationships/viewProps" Target="viewProps.xml"/>
  <Relationship Id="rId4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இப்படி அவர்கள் நாளுக்குநாள் அவனுடனே சொல்லியும், அவன் தங்களுக்குச் செவிகொடாதபோது, தான் யூதனென்று அவன் அவர்களுக்கு அறிவித்திருந்தபடியால், மொர்தெகாயின் சொற்கள் நிலைநிற்குமோ என்று பார்க்கிறதற்கு அதை ஆமானுக்கு அறிவித்தார்கள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ஆமான் மொர்தெகாய் தன்னை வணங்கி நமஸ்கரியாததைக் கண்டபோது, மூர்க்கம் நிறைந்தவனானான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ஆனாலும் மொர்தெகாயின்மேல் மாத்திரம் கைபோடுவது அவனுக்கு அற்பக் காரியமாகக் கண்டது; மொர்தெகாயின் ஜனங்கள் இன்னாரென்று ஆமானுக்கு அறிவிக்கப்பட்டிருந்தபடியால் அகாஸ்வேருவின் ராஜ்யமெங்கும் இருக்கிற மொர்தெகாயின் ஜனமாகிய யூதரையெல்லாம் சங்கரிக்க அவன் வகைதேடினான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ஆனாலும் மொர்தெகாயின்மேல் மாத்திரம் கைபோடுவது அவனுக்கு அற்பக் காரியமாகக் கண்டது; மொர்தெகாயின் ஜனங்கள் இன்னாரென்று ஆமானுக்கு அறிவிக்கப்பட்டிருந்தபடியால் அகாஸ்வேருவின் ராஜ்யமெங்கும் இருக்கிற மொர்தெகாயின் ஜனமாகிய யூதரையெல்லாம் சங்கரிக்க அவன் வகைதேடினா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ராஜாவாகிய அகாஸ்வேருவின் பன்னிரண்டாம் வருஷம் நிசான் மாதமாகிய முதலாம் மாதத்திலே ஆமானுக்கு முன்பாகப் பூர் என்னப்பட்ட சீட்டு ஒவ்வொரு நாளையும் ஒவ்வொருமாதத்தையும் குறித்துப் போடப்பட்டு, ஆதார் மாதமான பன்னிரண்டாம் மாதத்தின்மேல் விழுந்தது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ராஜாவாகிய அகாஸ்வேருவின் பன்னிரண்டாம் வருஷம் நிசான் மாதமாகிய முதலாம் மாதத்திலே ஆமானுக்கு முன்பாகப் பூர் என்னப்பட்ட சீட்டு ஒவ்வொரு நாளையும் ஒவ்வொருமாதத்தையும் குறித்துப் போடப்பட்டு, ஆதார் மாதமான பன்னிரண்டாம் மாதத்தின்மேல் விழுந்தது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ப்பொழுது ஆமான் அகாஸ்வேரு ராஜாவை நோக்கி உம்முடைய ராஜ்யத்தின் சகல நாடுகளிலுமுள்ள ஜனங்களுக்குள்ளே ஒருவித ஜனங்கள் சிதறுண்டு பரம்பியிருக்கிறார்கள்; அவர்களுடைய வழக்கங்கள் சகல ஜனங்களுடைய வழக்கங்களுக்கும் விகற்பமாயிருக்கிறது; அவர்கள் ராஜாவின் கட்டளைகளைக் கைக்கொள்ளுகிறதில்லை; ஆகையால் அவர்களை இப்படி விட்டிருக்கிறது ராஜாவுக்கு நியாயமல்ல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ப்பொழுது ஆமான் அகாஸ்வேரு ராஜாவை நோக்கி உம்முடைய ராஜ்யத்தின் சகல நாடுகளிலுமுள்ள ஜனங்களுக்குள்ளே ஒருவித ஜனங்கள் சிதறுண்டு பரம்பியிருக்கிறார்கள்; அவர்களுடைய வழக்கங்கள் சகல ஜனங்களுடைய வழக்கங்களுக்கும் விகற்பமாயிருக்கிறது; அவர்கள் ராஜாவின் கட்டளைகளைக் கைக்கொள்ளுகிறதில்லை; ஆகையால் அவர்களை இப்படி விட்டிருக்கிறது ராஜாவுக்கு நியாயமல்ல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ப்பொழுது ஆமான் அகாஸ்வேரு ராஜாவை நோக்கி உம்முடைய ராஜ்யத்தின் சகல நாடுகளிலுமுள்ள ஜனங்களுக்குள்ளே ஒருவித ஜனங்கள் சிதறுண்டு பரம்பியிருக்கிறார்கள்; அவர்களுடைய வழக்கங்கள் சகல ஜனங்களுடைய வழக்கங்களுக்கும் விகற்பமாயிருக்கிறது; அவர்கள் ராஜாவின் கட்டளைகளைக் கைக்கொள்ளுகிறதில்லை; ஆகையால் அவர்களை இப்படி விட்டிருக்கிறது ராஜாவுக்கு நியாயமல்ல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ப்பொழுது ஆமான் அகாஸ்வேரு ராஜாவை நோக்கி உம்முடைய ராஜ்யத்தின் சகல நாடுகளிலுமுள்ள ஜனங்களுக்குள்ளே ஒருவித ஜனங்கள் சிதறுண்டு பரம்பியிருக்கிறார்கள்; அவர்களுடைய வழக்கங்கள் சகல ஜனங்களுடைய வழக்கங்களுக்கும் விகற்பமாயிருக்கிறது; அவர்கள் ராஜாவின் கட்டளைகளைக் கைக்கொள்ளுகிறதில்லை; ஆகையால் அவர்களை இப்படி விட்டிருக்கிறது ராஜாவுக்கு நியாயமல்ல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இந்த நடபடிகளுக்குப்பின்பு, ராஜாவாகிய அகாஸ்வேரு அம்மெதாத்தாவின் குமாரனாகிய ஆமான் என்னும் ஆகாகியனை மேன்மைப்படுத்தி, தன்னிடத்திலிருக்கிற சகல பிரபுக்களுக்கும் மேலாக அவனுடைய ஆசனத்தை உயர்த்திவைத்தான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ராஜாவுக்குச் சம்மதியானால், அவர்களை அழிக்கவேண்டுமென்று எழுதி அனுப்பவேண்டியது; அப்பொழுது நான் ராஜாவின் கஜானாவிலே கொண்டுவந்து செலுத்த பதினாயிரம் தாலந்து வெள்ளியை எண்ணிக் காரியக்காரர் கையில்கொடுப்பேன் என்றான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ராஜாவுக்குச் சம்மதியானால், அவர்களை அழிக்கவேண்டுமென்று எழுதி அனுப்பவேண்டியது; அப்பொழுது நான் ராஜாவின் கஜானாவிலே கொண்டுவந்து செலுத்த பதினாயிரம் தாலந்து வெள்ளியை எண்ணிக் காரியக்காரர் கையில்கொடுப்பேன் என்றான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ப்பொழுது ராஜா தன் கையிலிருக்கிற தன் மோதிரத்தைக் கழற்றி, அதை ஆகாகியனான அம்மெதாத்தாவின் குமாரனும் யூதரின் சத்துருவுமாகிய ஆமானிடத்தில் கொடுத்து,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ப்பொழுது ராஜா தன் கையிலிருக்கிற தன் மோதிரத்தைக் கழற்றி, அதை ஆகாகியனான அம்மெதாத்தாவின் குமாரனும் யூதரின் சத்துருவுமாகிய ஆமானிடத்தில் கொடுத்து,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ஆமானை நோக்கி: அந்த வெள்ளியை நீ வைத்துக்கொள்; அந்த ஜனத்துக்கு உன் இஷ்டப்படி செய்யலாம் என்றான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முதலாம் மாதம் பதின்மூன்றாந்தேதியிலே, ராஜாவின் சம்பிரதிகள் அழைக்கப்பட்டார்கள்; ஆமான் கற்பித்தபடியெல்லாம் ராஜாவின் தேசாதிபதிகளுக்கும், ஒவ்வொரு நாட்டின்மேல் வைக்கப்பட்டிருந்த துரைகளுக்கும், ஒவ்வொரு ஜனத்தின் பிரபுக்களுக்கும், அந்தந்த நாட்டில் வழங்கும் அட்சரத்திலும், அந்தந்த ஜாதியார் பேசும் பாஷையிலும் எழுதப்பட்டது; ராஜாவாகிய அகாஸ்வேருவின்பேரால் அது எழுதப்பட்டு, ராஜாவின் மோதிரத்தினால் முத்திரை போடப்பட்டது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ஆதார் மாதமான பன்னிரண்டாம் மாதம் பதின்முன்றாந்தேதியாகிய ஒரேநாளிலே சிறியோர் பெரியோர் குழந்தைகள் ஸ்திரீகள் ஆகிய சகல யூதரையும் அழித்துக் கொன்று நிர்மூலமாக்கவும் அவர்களைக் கொள்ளையிடவும், அஞ்சற்காரர் கையிலே ராஜாவின் நாடுகளுக்கெல்லாம் கட்டளைகள் அனுப்பப்பட்டது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ஆதார் மாதமான பன்னிரண்டாம் மாதம் பதின்முன்றாந்தேதியாகிய ஒரேநாளிலே சிறியோர் பெரியோர் குழந்தைகள் ஸ்திரீகள் ஆகிய சகல யூதரையும் அழித்துக் கொன்று நிர்மூலமாக்கவும் அவர்களைக் கொள்ளையிடவும், அஞ்சற்காரர் கையிலே ராஜாவின் நாடுகளுக்கெல்லாம் கட்டளைகள் அனுப்பப்பட்டது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ஆதார் மாதமான பன்னிரண்டாம் மாதம் பதின்முன்றாந்தேதியாகிய ஒரேநாளிலே சிறியோர் பெரியோர் குழந்தைகள் ஸ்திரீகள் ஆகிய சகல யூதரையும் அழித்துக் கொன்று நிர்மூலமாக்கவும் அவர்களைக் கொள்ளையிடவும், அஞ்சற்காரர் கையிலே ராஜாவின் நாடுகளுக்கெல்லாம் கட்டளைகள் அனுப்பப்பட்டது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ஆதார் மாதமான பன்னிரண்டாம் மாதம் பதின்முன்றாந்தேதியாகிய ஒரேநாளிலே சிறியோர் பெரியோர் குழந்தைகள் ஸ்திரீகள் ஆகிய சகல யூதரையும் அழித்துக் கொன்று நிர்மூலமாக்கவும் அவர்களைக் கொள்ளையிடவும், அஞ்சற்காரர் கையிலே ராஜாவின் நாடுகளுக்கெல்லாம் கட்டளைகள் அனுப்பப்பட்டது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இந்த நடபடிகளுக்குப்பின்பு, ராஜாவாகிய அகாஸ்வேரு அம்மெதாத்தாவின் குமாரனாகிய ஆமான் என்னும் ஆகாகியனை மேன்மைப்படுத்தி, தன்னிடத்திலிருக்கிற சகல பிரபுக்களுக்கும் மேலாக அவனுடைய ஆசனத்தை உயர்த்திவைத்தான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ஆதார் மாதமான பன்னிரண்டாம் மாதம் பதின்முன்றாந்தேதியாகிய ஒரேநாளிலே சிறியோர் பெரியோர் குழந்தைகள் ஸ்திரீகள் ஆகிய சகல யூதரையும் அழித்துக் கொன்று நிர்மூலமாக்கவும் அவர்களைக் கொள்ளையிடவும், அஞ்சற்காரர் கையிலே ராஜாவின் நாடுகளுக்கெல்லாம் கட்டளைகள் அனுப்பப்பட்டது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ஆதார் மாதமான பன்னிரண்டாம் மாதம் பதின்முன்றாந்தேதியாகிய ஒரேநாளிலே சிறியோர் பெரியோர் குழந்தைகள் ஸ்திரீகள் ஆகிய சகல யூதரையும் அழித்துக் கொன்று நிர்மூலமாக்கவும் அவர்களைக் கொள்ளையிடவும், அஞ்சற்காரர் கையிலே ராஜாவின் நாடுகளுக்கெல்லாம் கட்டளைகள் அனுப்பப்பட்டது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ந்த நாளுக்கு ஆயத்தப்பட்டிருக்கவேண்டும் என்று சகல ஜனங்களுக்கும் கூறி அறிவிக்கிறதற்காகக் கொடுக்கப்பட்ட கட்டளையின் நகல் இதுவே, இது ஒவ்வொரு நாட்டிலும் பிரசித்தம்பண்ணப்பட்டது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ந்த நாளுக்கு ஆயத்தப்பட்டிருக்கவேண்டும் என்று சகல ஜனங்களுக்கும் கூறி அறிவிக்கிறதற்காகக் கொடுக்கப்பட்ட கட்டளையின் நகல் இதுவே, இது ஒவ்வொரு நாட்டிலும் பிரசித்தம்பண்ணப்பட்டது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ந்த நாளுக்கு ஆயத்தப்பட்டிருக்கவேண்டும் என்று சகல ஜனங்களுக்கும் கூறி அறிவிக்கிறதற்காகக் கொடுக்கப்பட்ட கட்டளையின் நகல் இதுவே, இது ஒவ்வொரு நாட்டிலும் பிரசித்தம்பண்ணப்பட்டது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ந்த அஞ்சற்காரர் ராஜாவின் உத்தரவினால் தீவிரமாய்ப் புறப்பட்டுப்போனார்கள்; அந்தக் கட்டளை சூசான் அரமனையில் பிறந்தது. ராஜாவும் ஆமானும் குடிக்கும்படி உட்கார்ந்தார்கள்; சூசான் நகரம் கலங்கிற்று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ந்த அஞ்சற்காரர் ராஜாவின் உத்தரவினால் தீவிரமாய்ப் புறப்பட்டுப்போனார்கள்; அந்தக் கட்டளை சூசான் அரமனையில் பிறந்தது. ராஜாவும் ஆமானும் குடிக்கும்படி உட்கார்ந்தார்கள்; சூசான் நகரம் கலங்கிற்று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ந்த அஞ்சற்காரர் ராஜாவின் உத்தரவினால் தீவிரமாய்ப் புறப்பட்டுப்போனார்கள்; அந்தக் கட்டளை சூசான் அரமனையில் பிறந்தது. ராஜாவும் ஆமானும் குடிக்கும்படி உட்கார்ந்தார்கள்; சூசான் நகரம் கலங்கிற்று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ஆகையால் ராஜாவின் அரமனை வாசலிலிருக்கிற ராஜாவின் ஊழியக்காரரெல்லாரும் ஆமானை வணங்கி நமஸ்கரித்து வந்தார்கள்; அவனுக்கு இப்படிச் செய்யவேண்டும் என்று ராஜா கட்டளையிட்டிருந்தான்; ஆனாலும் மொர்தெகாய் அவனை வணங்கவுமில்லை, நமஸ்கரிக்கவுமில்லை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ஆகையால் ராஜாவின் அரமனை வாசலிலிருக்கிற ராஜாவின் ஊழியக்காரரெல்லாரும் ஆமானை வணங்கி நமஸ்கரித்து வந்தார்கள்; அவனுக்கு இப்படிச் செய்யவேண்டும் என்று ராஜா கட்டளையிட்டிருந்தான்; ஆனாலும் மொர்தெகாய் அவனை வணங்கவுமில்லை, நமஸ்கரிக்கவுமில்லை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ஆகையால் ராஜாவின் அரமனை வாசலிலிருக்கிற ராஜாவின் ஊழியக்காரரெல்லாரும் ஆமானை வணங்கி நமஸ்கரித்து வந்தார்கள்; அவனுக்கு இப்படிச் செய்யவேண்டும் என்று ராஜா கட்டளையிட்டிருந்தான்; ஆனாலும் மொர்தெகாய் அவனை வணங்கவுமில்லை, நமஸ்கரிக்கவுமில்லை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ப்பொழுது ராஜாவின் அரமனை வாசலிலிருக்கிற ராஜாவின் ஊழியக்காரர் மொர்தெகாயைப் பார்த்து: நீ ராஜாவின் கட்டளையை மீறுகிறது என்ன என்று கேட்டார்கள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இப்படி அவர்கள் நாளுக்குநாள் அவனுடனே சொல்லியும், அவன் தங்களுக்குச் செவிகொடாதபோது, தான் யூதனென்று அவன் அவர்களுக்கு அறிவித்திருந்தபடியால், மொர்தெகாயின் சொற்கள் நிலைநிற்குமோ என்று பார்க்கிறதற்கு அதை ஆமானுக்கு அறிவித்தார்கள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இப்படி அவர்கள் நாளுக்குநாள் அவனுடனே சொல்லியும், அவன் தங்களுக்குச் செவிகொடாதபோது, தான் யூதனென்று அவன் அவர்களுக்கு அறிவித்திருந்தபடியால், மொர்தெகாயின் சொற்கள் நிலைநிற்குமோ என்று பார்க்கிறதற்கு அதை ஆமானுக்கு அறிவித்தார்கள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5302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ஸ்தர் : 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এই আধিকারিকদের বলেছিলেন য়ে তিনি ইহুদী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ஸ்தர் : 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হামন যখন দেখলেন সত্যি সত্যিই মর্দখয় তাকে সম্মান দেখাতে অনিচ্ছুক তখন তিনি খুবই রুদ্ধ হল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ஸ்தர் : 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মর্দখয় য়ে ইহুদী হামন সে কথাও জেনেছিলেন| হামনের ইচ্ছা ছিল শুধু মর্দখয় নয়, রাজা অহশ্বেরশ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ஸ்தர் : 3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রাজ্যে বসবাসকারী মর্দখযের জাতির সবাইকে হত্যা করা হোক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ஸ்தர் : 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অহশ্বেরশের রাজত্বের দ্বাদশ বছরের প্রথম মাসে, নীষণ মাসে হামন অক্ষ নিক্ষেপ করে একটি মাসের একট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ஸ்தர் : 3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শেষ দিন বেছে নিলেন| সেই দিনটি ছিল দ্বাদশতম মাস, অদর মাস| (সে সময় অক্ষকে “পূরও” বলা হোত|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ஸ்தர் : 3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তারপর রাজা অহশ্বেরশের কাছে এসে হামন বললেন, “হে রাজন, আপনার রাজ্যের সর্বত্র এক বিশেষ জাতির মানুষর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ஸ்தர் : 3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াস করছে, যাদের সংস্কৃতি অন্যদের থেকে আলাদা| তারা অন্য কোন জাতির লোকদের সঙ্গে মেলামেশা করে না, এম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ஸ்தர் : 3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ি আপনার বিধিও মেনে চলে না| এই সমস্ত লোকদের আপনার রাজ্যে বসবাস করতে দেওয়া উচিত্‌ বলে আমি মনে কর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ஸ்தர் : 3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ন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ஸ்தர் : 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এসব ঘটনা ঘটার পরে রাজা অগাগীয় হম্মদাথার পুত্র হামন নামে এক ব্যক্তিকে সম্মান জানান| রাজা হামনক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ஸ்தர் : 3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“রাজার প্রতি আমার বিনীত নিবেদেন: আমার পরামর্শ হল, এই সব লোকদের শেষ করে দেওয়ার জন্য আপনি নির্দেশ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ஸ்தர் : 3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িন| আর আমি রাজ কোষাগারে 10,000 রৌপ্যমুদ্রা জমা দেবো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ஸ்தர் : 3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রাজা তখন তাঁর আঙুল থেকে একটি আংটি বের করে হামনকে দিলেন| হামন ছিলেন ইহুদীদের শএু| তিনি ছিলে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ஸ்தர் : 3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অগাগিয হম্মদাথার পুত্র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ஸ்தர் : 3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রাজা তাঁকে বললেন, “রৌপ্য মুদ্রাগুলি তুমি তোমার জন্য রাখ এবং ইহুদীদের তুমি যা খুশি করতে পারো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ஸ்தர் : 3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তখন প্রথম মাস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ஸ்தர் : 3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দিনে রাজার সমস্ত সচিবদের ডেকে পাঠানো হল এবং তারা প্রত্যেক আঞ্চলিক ভাষায় হামনের নির্দেশ লিখ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ஸ்தர் : 3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নিলো| তারা সেই নির্দেশ লিখে নিয়ে সমস্ত অঞ্চলের প্রাদেশিক কর্তাকে পাঠিয়ে দিল| এই নির্দেশ বয়ং রাজ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ஸ்தர் : 3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অহশ্বেরশের হুকুমে লেখা হল এবং জারি করা হল এবং তাঁর অঙ্গুরীয দিয়ে শীলমোহর করা হল| 13 এই সমস্ত চিঠ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ஸ்தர் : 3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নিয়ে বার্তাবাহকরা রাজ্যের সমস্ত অঞ্চলে গেলেন| চিঠিটি একটি নির্দিষ্ট দিনে বযস নির্বিশেষে সমস্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ஸ்தர் : 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উচ্চপদে উন্নীত করেন এবং তাঁর অন্য সমস্ত আধিকারিকদের থেকে উচ্চতর পদে তাকে নিযুক্ত কর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ஸ்தர் : 3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ইহুদীকে শেষ করবার আদেশ বহন করছিল| দ্বাদশতম মাস, অদর মাসের 13 দিনকে এই হত্যালীলার জন্য বাছা হয়েছি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ஸ்தர் : 3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এছাড়াও, ইহুদীদের সমস্ত বিষয সম্পত্তি বাজেযাপ্ত করবার নির্দেশও দেওয়া হয়েছি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ஸ்தர் : 3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এই নির্দেশ সম্বলিত চিঠির প্রতিলিপি সমস্ত প্রদেশগুলিতে এবং সব লোকদের কাছে পাঠানো হল| বলা হোল এ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ஸ்தர் : 3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েশকে বিধি হিসেবে মানতে হবে এবং প্রকাশ্য স্থানে রাখতে হবে যাতে ওই সমস্ত লোকরা সেই দিনের জন্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ஸ்தர் : 3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্রস্তত হতে পার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ஸ்தர் : 3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রাজার নির্দেশে বার্তাবাহকরা যেখানে এই আদেশ জারি হয়েছিল, সেই রাজধানী শূশন থেকে তত্ক্ষণাত্‌ রওন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ஸ்தர் : 3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ল| তারপর রাজা ও হামন একসঙ্গে দ্রাক্ষারস পান করতে বসলেন| শূশনের সকলে এ নির্দেশে বিচলিত হল| ভু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ஸ்தர் : 3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োঝাবুঝি হল| লোকে উদ্বিগ্ন হ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ஸ்தர் : 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রাজা নির্দেশ দিয়েছিলেন য়ে মুখ্যদ্বার দিয়ে ঢোকবার সময় প্রত্যেক ব্যক্তিকে মাথা ঝুঁকিয়ে হামনক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ஸ்தர் : 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ম্মান জানাতে হবে| তাই রাজার সব নেতারা রাজদ্বারে হামনের কাছে প্রণত হয়ে তাঁকে সম্মান জানাতেন, কিন্ত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ஸ்தர் : 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শুধুমাত্র মর্দখয় তা করতে রাজী হলেন ন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ஸ்தர் : 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তখন অন্যান্য প্রধানরা তাঁকে প্রশ্ন করলেন, “আপনি কেন রাজার নির্দেশ মেনে হামনকে সম্মান দেখান না?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ஸ்தர் : 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সমস্ত প্রধানরা এবিষয়ে দিনের পর দিন মর্দখয়কে বলা সত্ত্বেও মর্দখয় হামনের সামনে কোন মতেই মাথ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ஸ்தர் : 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নীচু করতে রাজী হলেন না| তখন হামন কি করে তা দেখার জন্য এই সমস্ত নেতারা হামনকে একথা জানালেন| মর্দখয়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ஸ்தர் : 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6">
  <a:themeElements>
    <a:clrScheme name="Theme7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2026-08-03T05:59:11Z</dcterms:created>
  <dcterms:modified xsi:type="dcterms:W3CDTF">2026-08-03T05:59:11Z</dcterms:modified>
  <dc:title>எஸ்தர் : 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