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Father, this I ask of Thee — 
Knowing that Thou wilt grant the plea :
For this, and only this I pray  
Strength for to-day — just for to-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ength for each trial and each task, 
What more, my Father, should I ask ? 
Just as I need it, day by day, 
Strength for my weakness — this I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do not ask a lifted load, 
Nor for a smooth and thornless road ; 
Simply for strength enough to bear need
Life's daily burdens anywhere,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rength for the present hour and 
This given, then I'm blest indeed, 
For each day, as it comes, will bring 
Sufficient strength for any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rength for to-day, that I may make 
Some sad souls glad for Jesus' sake ; 
Then they with me at eve shall say — 
Thank God for strength He gave to-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2026-09-08T09:49:03Z</dcterms:created>
  <dcterms:modified xsi:type="dcterms:W3CDTF">2026-09-08T09:49:03Z</dcterms:modified>
  <dc:title>Hymn : 800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