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ப்சலோம் வழக்கு வியாஜ்யமுள்ளவர்கள் எல்லாரும் என்னிடத்தில் வந்து, நான் அவர்களுக்கு நியாயஞ்செய்யும்படிக்கு, என்னை தேசத்திலே நியாயாதிபதியாக வைத்தால் நலமாயிருக்கும் என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ாகிலும் ஒருவன் அவனை வணங்கவரும்போது, அவன் தன் கையை நீட்டி அவனைத் தழுவி, முத்தஞ்செய்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ாகிலும் ஒருவன் அவனை வணங்கவரும்போது, அவன் தன் கையை நீட்டி அவனைத் தழுவி, முத்தஞ்செய்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ப்பிரகாரமாக அப்சலோம் ராஜாவினிடத்தில் நியாயத்திற்காக வரும் இஸ்ரவேலருக்கெல்லாம் செய்து, இஸ்ரவேல் மனுஷருடைய இருதயத்தைக் கவர்ந்துகொண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ப்பிரகாரமாக அப்சலோம் ராஜாவினிடத்தில் நியாயத்திற்காக வரும் இஸ்ரவேலருக்கெல்லாம் செய்து, இஸ்ரவேல் மனுஷருடைய இருதயத்தைக் கவர்ந்து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ற்பது வருஷம் சென்றபின்பு, அப்சலோம் ராஜாவை நோக்கி: நான் கர்த்தருக்குப் பண்ணின என் பொருத்தனையை எப்ரோனில் செலுத்தும்படிக்கு நான் போக உத்தரவுகொ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ற்பது வருஷம் சென்றபின்பு, அப்சலோம் ராஜாவை நோக்கி: நான் கர்த்தருக்குப் பண்ணின என் பொருத்தனையை எப்ரோனில் செலுத்தும்படிக்கு நான் போக உத்தரவுகொ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்னை எருசலேமுக்குத் திரும்பி வரப்பண்ணினால், கர்த்தருக்கு ஆராதனை செய்வேன் என்று உமது அடியானாகிய நான் சீரியாதேசத்தில் கேசூரிலே குடியிருக்கும்போது, பொருத்தனைபண்ணின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்னை எருசலேமுக்குத் திரும்பி வரப்பண்ணினால், கர்த்தருக்கு ஆராதனை செய்வேன் என்று உமது அடியானாகிய நான் சீரியாதேசத்தில் கேசூரிலே குடியிருக்கும்போது, பொருத்தனைபண்ணின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ராஜா, சமாதானத்தோடேபோ என்றான்; அப்பொழுது அவன் எழுந்து எப்ரோனுக்குப் 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, அப்சலோம் இரதங்களையும் குதிரைகளையும், தனக்கு முன் ஓட ஐம்பது சேவகரையும் சம்பாத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சலோம் இஸ்ரவேல் கோத்திரங்களுக்கெல்லாம் வேவுகாரரை அனுப்பி, நீங்கள் எக்காளத்தொனியைக் கேட்கும்போது, அப்சலோம் எப்ரோனிலே ராஜாவானான் என்று சொல்லுங்கள் என்று சொல்லச்சொல்லி வைத்த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சலோம் இஸ்ரவேல் கோத்திரங்களுக்கெல்லாம் வேவுகாரரை அனுப்பி, நீங்கள் எக்காளத்தொனியைக் கேட்கும்போது, அப்சலோம் எப்ரோனிலே ராஜாவானான் என்று சொல்லுங்கள் என்று சொல்லச்சொல்லி வைத்த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ருசலேமிலிருந்து வரவழைக்கப்பட்ட இருநூறுபேர் அப்சலோமோடே கூடப்போனார்கள்; அவர்கள் வஞ்சகமின்றி அறியாமையினால் 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ருசலேமிலிருந்து வரவழைக்கப்பட்ட இருநூறுபேர் அப்சலோமோடே கூடப்போனார்கள்; அவர்கள் வஞ்சகமின்றி அறியாமையினால் 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அறிவிக்கிற ஒருவன் தாவீதினிடத்தில் வந்து, இஸ்ரவேலில் ஒவ்வொருவருடைய இருதயமும் அப்சலோமைப்பற்றிப்போகிறது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, அப்சலோம் இரதங்களையும் குதிரைகளையும், தனக்கு முன் ஓட ஐம்பது சேவகரையும் சம்பாத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ஊழியக்காரர் ராஜாவைப் பார்த்து: இதோ, ராஜாவாகிய எங்கள் ஆண்டவன் கட்டளையிடும் காரியத்தையெல்லாம் செய்ய உமது அடியாராகிய நாங்கள் ஆயத்தமாயிருக்கிறோம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ஊழியக்காரர் ராஜாவைப் பார்த்து: இதோ, ராஜாவாகிய எங்கள் ஆண்டவன் கட்டளையிடும் காரியத்தையெல்லாம் செய்ய உமது அடியாராகிய நாங்கள் ஆயத்தமாயிருக்கிறோம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ராஜாவும் அவனுடைய வீட்டார் எல்லாரும் கால்நடையாய்ப் புறப்பட்டார்கள், வீட்டைக்காக்க ராஜா மறுமனையாட்டிகளாகிய பத்து ஸ்திரீகளைப் பின்வை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ராஜாவும் அவனுடைய வீட்டார் எல்லாரும் கால்நடையாய்ப் புறப்பட்டார்கள், வீட்டைக்காக்க ராஜா மறுமனையாட்டிகளாகிய பத்து ஸ்திரீகளைப் பின்வை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ும் சமஸ்த ஜனங்களும் கால்நடையாய்ப் புறப்பட்டு, சற்றுத்தூரம்போய், ஒரு இடத்திலே தரித்து நி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ழியக்காரர் எல்லாரும், கிரேத்தியர் யாவரும் பிலேத்தியர் யாவரும் அவன் பக்கத்திலே நடந்துபோனார்கள்; காத்தூரிலிருந்து கால்நடையாய் வந்திருந்த அறுநூறுபேராகிய கித்தியர் எல்லாரும் ராஜாவுக்குமுன்பாக நடந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ழியக்காரர் எல்லாரும், கிரேத்தியர் யாவரும் பிலேத்தியர் யாவரும் அவன் பக்கத்திலே நடந்துபோனார்கள்; காத்தூரிலிருந்து கால்நடையாய் வந்திருந்த அறுநூறுபேராகிய கித்தியர் எல்லாரும் ராஜாவுக்குமுன்பாக நட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கித்தியனாகிய ஈத்தாயைப் பார்த்து: நீ எங்களுடனேகூட வருவானேன்? நீ திரும்பிப்போய், ராஜாவுடனேகூட இரு; நீ அந்நியதேசத்தான், நீ உன் இடத்திற்குத் திரும்பிப்போகல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கித்தியனாகிய ஈத்தாயைப் பார்த்து: நீ எங்களுடனேகூட வருவானேன்? நீ திரும்பிப்போய், ராஜாவுடனேகூட இரு; நீ அந்நியதேசத்தான், நீ உன் இடத்திற்குத் திரும்பிப்போக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நேற்றுதானே வந்தாய்; இன்றுநான் உன்னை எங்களோடே நடந்துவரும்படிக்கு அழைத்துக்கொண்டு போகலாமா? நான் போகக்கூடிய இடத்திற்குப்போகிறேன்; நீ உன் சகோதரரையும் அழைத்துக்கொண்டு திரும்பிப்போ; கிருபையும் உண்மையும் உன்னோடே இருப்பதாக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நேற்றுதானே வந்தாய்; இன்றுநான் உன்னை எங்களோடே நடந்துவரும்படிக்கு அழைத்துக்கொண்டு போகலாமா? நான் போகக்கூடிய இடத்திற்குப்போகிறேன்; நீ உன் சகோதரரையும் அழைத்துக்கொண்டு திரும்பிப்போ; கிருபையும் உண்மையும் உன்னோடே இருப்பதாக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ஈத்தாய் ராஜாவுக்குப் பிரதியுத்தரமாக ராஜாவாகிய என் ஆண்டவன் எங்கேயிருப்பாரோ, அங்கே உமது அடியானும், செத்தாலும் பிழைத்தாலும், இருப்பான் என்று கர்த்தருடைய ஜீவனையும் ராஜாவாகிய என் ஆண்டவனுடைய ஜீவனையும் கொண்டு சொல்லுகிற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ஈத்தாய் ராஜாவுக்குப் பிரதியுத்தரமாக ராஜாவாகிய என் ஆண்டவன் எங்கேயிருப்பாரோ, அங்கே உமது அடியானும், செத்தாலும் பிழைத்தாலும், இருப்பான் என்று கர்த்தருடைய ஜீவனையும் ராஜாவாகிய என் ஆண்டவனுடைய ஜீவனையும் கொண்டு சொல்லுகிற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ஈத்தாய் ராஜாவுக்குப் பிரதியுத்தரமாக ராஜாவாகிய என் ஆண்டவன் எங்கேயிருப்பாரோ, அங்கே உமது அடியானும், செத்தாலும் பிழைத்தாலும், இருப்பான் என்று கர்த்தருடைய ஜீவனையும் ராஜாவாகிய என் ஆண்டவனுடைய ஜீவனையும் கொண்டு சொல்லுகிறே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ஈத்தாயை நோக்கி: நடந்துவா என்றான்: அப்படியே கித்தியனாகிய ஈத்தாயும் அவனுடைய எல்லா மனுஷரும் அவனோடிருக்கிற எல்லாப் பிள்ளைகளும் நடந்து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ஈத்தாயை நோக்கி: நடந்துவா என்றான்: அப்படியே கித்தியனாகிய ஈத்தாயும் அவனுடைய எல்லா மனுஷரும் அவனோடிருக்கிற எல்லாப் பிள்ளைகளும் நடந்துபோ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னங்களும் நடந்துபோகிறபோது, தேசத்தார் எல்லாரும் மகா சத்தமாய் அழுதார்கள்; ராஜா கீதரோன் ஆற்றைக் கடந்தான்; ஜனங்கள் எல்லாரும் வனாந்தரத்திற்குப் போகிற வழியே நடந்து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னங்களும் நடந்துபோகிறபோது, தேசத்தார் எல்லாரும் மகா சத்தமாய் அழுதார்கள்; ராஜா கீதரோன் ஆற்றைக் கடந்தான்; ஜனங்கள் எல்லாரும் வனாந்தரத்திற்குப் போகிற வழியே நடந்து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னங்களும் நடந்துபோகிறபோது, தேசத்தார் எல்லாரும் மகா சத்தமாய் அழுதார்கள்; ராஜா கீதரோன் ஆற்றைக் கடந்தான்; ஜனங்கள் எல்லாரும் வனாந்தரத்திற்குப் போகிற வழியே நடந்து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தோக்கும் தேவனுடைய உடன்படிக்கைப் பெட்டியை அவனோடேகூட இருந்து சுமக்கிற சகல லேவியரும் வந்து, தேவனுடைய பெட்டியை அங்கே வைத்தார்கள்; ஜனங்கள் எல்லாரும் நகரத்திலிருந்து கடந்துதீருமட்டும், அபியத்தார் திரும்பிப்போய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தோக்கும் தேவனுடைய உடன்படிக்கைப் பெட்டியை அவனோடேகூட இருந்து சுமக்கிற சகல லேவியரும் வந்து, தேவனுடைய பெட்டியை அங்கே வைத்தார்கள்; ஜனங்கள் எல்லாரும் நகரத்திலிருந்து கடந்துதீருமட்டும், அபியத்தார் திரும்பிப்போயிரு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தோக்கும் தேவனுடைய உடன்படிக்கைப் பெட்டியை அவனோடேகூட இருந்து சுமக்கிற சகல லேவியரும் வந்து, தேவனுடைய பெட்டியை அங்கே வைத்தார்கள்; ஜனங்கள் எல்லாரும் நகரத்திலிருந்து கடந்துதீருமட்டும், அபியத்தார் திரும்பிப்போயிரு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சாதோக்கை நோக்கி: தேவனுடைய பெட்டியை நகரத்திற்குத் திரும்பக் கொண்டுபோ; கர்த்தருடைய கண்களில் எனக்குக் கிருபை கிடைத்ததானால், நான் அதையும் அவர் வாசஸ்தலத்தையும் பார்க்கிறதற்கு, என்னைத்திரும்ப வரப்பண்ணுவ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சாதோக்கை நோக்கி: தேவனுடைய பெட்டியை நகரத்திற்குத் திரும்பக் கொண்டுபோ; கர்த்தருடைய கண்களில் எனக்குக் கிருபை கிடைத்ததானால், நான் அதையும் அவர் வாசஸ்தலத்தையும் பார்க்கிறதற்கு, என்னைத்திரும்ப வரப்பண்ணுவ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உன்மேல் எனக்குப் பிரியமில்லை என்பாராகில், இதோ, இங்கே இருக்கிறேன்; அவர் தம்முடைய பார்வைக்கு நலமானபடி எனக்குச் செய்வாராக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உன்மேல் எனக்குப் பிரியமில்லை என்பாராகில், இதோ, இங்கே இருக்கிறேன்; அவர் தம்முடைய பார்வைக்கு நலமானபடி எனக்குச் செய்வாராக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ராஜா ஆசாரியனாகிய சாதோக்கை நோக்கி: நீ ஞானதிருஷ்டிக்காரன் அல்லவோ? நீ சமாதானத்தோடே நகரத்திற்குத் திரும்பு; உன் மகன் அகிமாசும் அபியத்தாரின் மகன் யோனத்தானுமாகிய உங்கள் குமாரர் இரண்டுபேரும் உங்களோடேகூடத் திரும்பிப் போகட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ராஜா ஆசாரியனாகிய சாதோக்கை நோக்கி: நீ ஞானதிருஷ்டிக்காரன் அல்லவோ? நீ சமாதானத்தோடே நகரத்திற்குத் திரும்பு; உன் மகன் அகிமாசும் அபியத்தாரின் மகன் யோனத்தானுமாகிய உங்கள் குமாரர் இரண்டுபேரும் உங்களோடேகூடத் திரும்பிப் போகட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ு அறிவிக்கிறதற்கு உங்களிடத்திலிருந்து செய்திவருமட்டும், நான் வனாந்தரத்தின் வெளிகளிலே தரித்திருப்ப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சாதோக்கும் அபியத்தாரும் தேவனுடைய பெட்டியை எருசலேமுக்குத் திரும்பக் கொண்டுபோய், அங்கே இருந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ாவீது தன் முகத்தை மூடி, வெறுங்காலால் நடந்து அழுதுகொண்டு ஒலிவமலையின்மேல் ஏறிப்போனான்; அவனோடிருந்த சகல ஜனங்களும் முகத்கைமூடி அழுதுகொண்டு ஏற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ாவீது தன் முகத்தை மூடி, வெறுங்காலால் நடந்து அழுதுகொண்டு ஒலிவமலையின்மேல் ஏறிப்போனான்; அவனோடிருந்த சகல ஜனங்களும் முகத்கைமூடி அழுதுகொண்டு ஏற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ாவீது தன் முகத்தை மூடி, வெறுங்காலால் நடந்து அழுதுகொண்டு ஒலிவமலையின்மேல் ஏறிப்போனான்; அவனோடிருந்த சகல ஜனங்களும் முகத்கைமூடி அழுதுகொண்டு ஏறின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சலோமோடே கட்டுப்பாடுபண்ணினவர்களுடன் அகித்தோப்பேலும் சேர்ந்திருக்கிறான் என்று தாவீதுக்கு அறிவிக்கப்பட்டபோது, தாவீது, கர்த்தாவே, அகித்தோப்பேலின் ஆலோசனையைப் பயித்தியமாக்கிவிடுவீராக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சலோமோடே கட்டுப்பாடுபண்ணினவர்களுடன் அகித்தோப்பேலும் சேர்ந்திருக்கிறான் என்று தாவீதுக்கு அறிவிக்கப்பட்டபோது, தாவீது, கர்த்தாவே, அகித்தோப்பேலின் ஆலோசனையைப் பயித்தியமாக்கிவிடுவீராக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மலையின் உச்சிமட்டும்வந்து, அங்கே தேவனைப் பணிந்துகொண்டபோது, இதோ, அற்கியனாகிய ஊசாய் தன் வஸ்திரத்தைக் கிழித்துக்கொண்டு, தலையின்மேல் புழுதியைப்போட்டுக்கொண்டவனாய் அவனுக்கு எதிர்ப்பட்ட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மலையின் உச்சிமட்டும்வந்து, அங்கே தேவனைப் பணிந்துகொண்டபோது, இதோ, அற்கியனாகிய ஊசாய் தன் வஸ்திரத்தைக் கிழித்துக்கொண்டு, தலையின்மேல் புழுதியைப்போட்டுக்கொண்டவனாய் அவனுக்கு எதிர்ப்பட்ட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ாவீது அவனைப் பார்த்து: நீ என்னோடேகூட நடந்துவந்தால் எனக்குப் பாரமாயிருப்பாய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கரத்திற்குத் திரும்பிப்போய், அப்சலோமை நோக்கி: ராஜாவே, உம்முடைய ஊழியக்காரனாயிருப்பேன்; முன்பு நான் உம்முடைய தகப்பனுக்கு ஊழியக்காரனாயிருந்தேன்; இப்போது நான் உமக்கு ஊழியக்காரன் என்றாயேயாகில், எனக்காக அகித்தோப்பேலின் ஆலோசனையை அபத்தமாக்கு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ப்சலோம் அவனை நோக்கி: இதோ, உன் காரியம் நேர்மையும் நியாயமுமாயிருக்கிறது: ஆனாலும் ராஜாவினிடத்திலே உன் காரியத்தை விசாரிப்பார் ஒருவரும் இல்லை என்ப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கரத்திற்குத் திரும்பிப்போய், அப்சலோமை நோக்கி: ராஜாவே, உம்முடைய ஊழியக்காரனாயிருப்பேன்; முன்பு நான் உம்முடைய தகப்பனுக்கு ஊழியக்காரனாயிருந்தேன்; இப்போது நான் உமக்கு ஊழியக்காரன் என்றாயேயாகில், எனக்காக அகித்தோப்பேலின் ஆலோசனையை அபத்தமாக்குவாய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கரத்திற்குத் திரும்பிப்போய், அப்சலோமை நோக்கி: ராஜாவே, உம்முடைய ஊழியக்காரனாயிருப்பேன்; முன்பு நான் உம்முடைய தகப்பனுக்கு ஊழியக்காரனாயிருந்தேன்; இப்போது நான் உமக்கு ஊழியக்காரன் என்றாயேயாகில், எனக்காக அகித்தோப்பேலின் ஆலோசனையை அபத்தமாக்குவாய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ோடே அங்கே சாதோக் அபியத்தார் என்னும் ஆசாரியர்கள் இருக்கிறார்கள் அல்லவா? ராஜாவின் வீட்டிலே பிறக்கிற ஏதேது செய்தி உண்டோ, என்னென்ன கேள்விப்படுகிறாயோ, அதையெல்லாம் சாதோக் அபியத்தார் என்னும் ஆசாரியர்களுக்கு அறிவிப்பாய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ோடே அங்கே சாதோக் அபியத்தார் என்னும் ஆசாரியர்கள் இருக்கிறார்கள் அல்லவா? ராஜாவின் வீட்டிலே பிறக்கிற ஏதேது செய்தி உண்டோ, என்னென்ன கேள்விப்படுகிறாயோ, அதையெல்லாம் சாதோக் அபியத்தார் என்னும் ஆசாரியர்களுக்கு அறிவிப்பாய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ோடே அங்கே சாதோக் அபியத்தார் என்னும் ஆசாரியர்கள் இருக்கிறார்கள் அல்லவா? ராஜாவின் வீட்டிலே பிறக்கிற ஏதேது செய்தி உண்டோ, என்னென்ன கேள்விப்படுகிறாயோ, அதையெல்லாம் சாதோக் அபியத்தார் என்னும் ஆசாரியர்களுக்கு அறிவிப்பாய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ங்கே அவர்களோடே சாதோக்கின் மகன் அகிமாசும் அபியத்தாரின் மகன் யோனத்தானும், அவர்கள் இரண்டு குமாரரும் இருக்கிறார்கள்; நீங்கள் கேள்விப்படுகிற செய்தியையெல்லாம் அவர்கள்வசமாய் எனக்கு அனுப்புவீர்களாக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ங்கே அவர்களோடே சாதோக்கின் மகன் அகிமாசும் அபியத்தாரின் மகன் யோனத்தானும், அவர்கள் இரண்டு குமாரரும் இருக்கிறார்கள்; நீங்கள் கேள்விப்படுகிற செய்தியையெல்லாம் அவர்கள்வசமாய் எனக்கு அனுப்புவீர்களாக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 தாவீதின் சிநேகிதனாகிய ஊசாய் நகரத்திற்கு வந்தான்; அப்சலோமும் எருசலேமுக்கு வ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ப்சலோம் அவனை நோக்கி: இதோ, உன் காரியம் நேர்மையும் நியாயமுமாயிருக்கிறது: ஆனாலும் ராஜாவினிடத்திலே உன் காரியத்தை விசாரிப்பார் ஒருவரும் இல்லை என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ப்சலோம் வழக்கு வியாஜ்யமுள்ளவர்கள் எல்லாரும் என்னிடத்தில் வந்து, நான் அவர்களுக்கு நியாயஞ்செய்யும்படிக்கு, என்னை தேசத்திலே நியாயாதிபதியாக வைத்தால் நலமாயிருக்கும் என்ப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cause might come unto me, and I would do him justic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was so, that when any man came nigh to him to do him reverence, he put forth his h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him, and ki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on this manner did Absalom to all Israel that came to the king for judgment: so Absalom st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arts of the m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 after forty years, that Absalom said unto the king, I pray you, let me go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y my vow, which I have vowed unto the LORD, in Heb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your servant vowed a vow while I abode at Geshur in Syria, saying, If the LORD shall bring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indeed to Jerusalem, then I will serv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king said unto him, Go in peace. So he arose, and went to Heb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fter this, that Absalom prepared him chariots and horses, and fifty m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Absalom sent spies throughout all the tribes of Israel, saying, As soon as all of you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und of the trumpet, then all of you shall say, Absalom reigns in Heb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ith Absalom went two hundred men out of Jerusalem, that were called; and they went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plicity, and they knew not any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bsalom sent for Ahithophel the Gilonite, David's counsellor, from his city, eve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loh, while he offered sacrifices. And the conspiracy was strong; for the people increa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 with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re came a messenger to David, saying, The hearts of the men of Israel are after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David said unto all his servants that were with him at Jerusalem, Arise, and let us fle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we shall not else escape from Absalom: make speed to depart, lest he overtake us suddenl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n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evil upon us, and strike the city with the edge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king's servants said unto the king, Behold, your servants are ready to do whatsoeve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the king shall appoi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king went forth, and all his household after him. And the king left ten women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concubines, to keep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king went forth, and all the people after him, and tarried in a place that was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his servants passed on beside him; and all the Cherethites, and all the Pelethi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Gittites, six hundred men which came after him from Gath, passed on befor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aid the king to Ittai the Gittite, Wherefore go you also with us? return to your pl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bide with the king: for you are a stranger, and also an ex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bsalom rose up early, and stood beside the way of the gate: and it was so, that when an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as you came but yesterday, should I this day make you go up and down with us? seeing I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I may, return you, and take back your brethren: mercy and truth b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tai answered the king, and said, As the LORD lives, and as my lord the king lives,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what place my lord the king shall be, whether in death or life, even there also will your serv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David said to Ittai, Go and pass over. And Ittai the Gittite passed over, and all his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little ones that wer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ll the country wept with a loud voice, and all the people passed over: the king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passed over the brook Kidron, and all the people passed over, toward the w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ad a controversy came to the king for judgment, then Absalom called unto him, and said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lo Zadok also, and all the Levites were with him, bearing the ark of the covenant of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et down the ark of God; and Abiathar went up, until all the people had done passing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king said unto Zadok, Carry back the ark of God into the city: if I shall find favou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yes of the LORD, he will bring me again, and show me both it, and his habit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if he thus say, I have no delight in you; behold, here am I, let him do to me as seems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king said also unto Zadok the priest, Are not you a seer? return into the city in pea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wo sons with you, Ahimaaz your son, and Jonathan the son of Abiath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ee, I will tarry in the plain of the wilderness, until there come word from you to certif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city are you? And he said, Your servant is of one of 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Zadok therefore and Abiathar carried the ark of God again to Jerusalem: and they tarrie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David went up by the ascent of mount Olivet, and wept as he went up, and had his h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ed, and he went barefoot: and all the people that was with him covered every man his hea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nt up, weeping as they wen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one told David, saying, Ahithophel is among the conspirators with Absalom. And David said,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I pray you, turn the counsel of Ahithophel into foolish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t came to pass, that when David was come to the top of the mount, where he worshipped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Hushai the Archite came to meet him with his coat rent, and earth upon his h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Unto whom David said, If you pass on with me, then you shall be a burden un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if you return to the city, and say unto Absalom, I will be your servant, O king; as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bsalom said unto him, See, your matters are good and right; but there is no man depute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your father's servant until now, so will I now also be your servant: then may you for me def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sel of Ahithop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ave you not there with you Zadok and Abiathar the priests? therefore it shall b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soever you shall hear out of the king's house, you shall tell it to Zadok and Abiatha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Behold, they have there with them their two sons, Ahimaaz Zadok's son, and Jonathan Abiatha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; and by them all of you shall send unto me every thing that all of you can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So Hushai David's friend came into the city, and Absalom came in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to hea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bsalom said moreover, Oh that I were made judge in the land, that every man which has any su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2026-07-18T23:42:17Z</dcterms:created>
  <dcterms:modified xsi:type="dcterms:W3CDTF">2026-07-18T23:42:17Z</dcterms:modified>
  <dc:title>2 சாமுவேல்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