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ர்த்தரின் கை குறுகவில்லை
கர்த்தரின் வாக்கு மாறிடாதே
சுத்தர்களாய் மாறிடவே
சுதன் அருள் புரிந்தனரே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யே நீ பதறாதே
விசுவாசியே நீ கலங்காதே
விசுவாசத்தால் நீதிமான்
இன்றும் என்றும் பிழைப்பான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திருச்சபையே நீ கிரியை செய்வாய்
திவ்விய அன்பில் பெருகிடுவாய்
தலைமுறையாய் தலைமுறையாய்
தழைத்திட அருள் புரிவாய் --- விசுவாசியே
3.  நெஞ்சமே நீ அஞ்சிடாதே
தஞ்சம் இயேசு உன் அரணே
தம் ஜனத்தை சீக்கிரமாய்
தம்முடன் சேர்த்துக் கொள்வார் --- விசுவாசியே
4.  மேகம் போன்ற வாக்குத்தத்தம்
சூழ நின்றே காத்திருக்க
விசுவாசத்தால் உரிமை கொள்வாய்
விரைந்து முன் ஏகிடுவாய் --- விசுவாசி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2026-07-30T22:01:15Z</dcterms:created>
  <dcterms:modified xsi:type="dcterms:W3CDTF">2026-07-30T22:01:15Z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