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123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மும் நீரே ஈடில்லா நேச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ான் ஆராதிப்ப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மையும் நீரே ஊக்கமும் ந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ான் ஆராதிப்ப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ண்ணமும் நீரே ஏக்கமும் ந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ான் ஆராதிப்ப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ஐந்து காயம் ஏற்றவர் ந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ான் ஆராதிப்ப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ங்கிய புயமும் ஒளஷதம் ந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ான் ஆராதிப்ப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நாயக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ான் ஆராதிப்ப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ிஷேகத்தைத் தருபவ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ான் ஆராதிப்ப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மெ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ரும் நீரே ஆதாரம் ந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ான் ஆராதிப்ப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2026-09-08T19:34:29Z</dcterms:created>
  <dcterms:modified xsi:type="dcterms:W3CDTF">2026-09-08T19:34:29Z</dcterms:modified>
  <dc:title>துதிப் பாடல்கள் : 272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