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ும் நீரே ஈடில்லா நேச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ும் நீரே ஊக்கமு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மும் நீரே ஏக்கமு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ந்து காயம் ஏற்றவர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ங்கிய புயமும் ஒளஷத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நாயக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த்தைத் தருப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ும் நீரே ஆதார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2026-07-25T11:44:55Z</dcterms:created>
  <dcterms:modified xsi:type="dcterms:W3CDTF">2026-07-25T11:44:55Z</dcterms:modified>
  <dc:title>துதிப் பாடல்கள் : 272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