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காய் உடுத்தும் காட்டுபுஷ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ுத்துவது யா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கூப்பிடும் காக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ஷிப்பது யாரோ? – அஞ்சா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் இல்லாத ஆட்டின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ு திர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ே நல்ல மேய்ப்பன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டம் வாராய் – அஞ்ச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ழிகளில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ினைத்துக் கொ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ைகளை அவர் செவ்வைய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காயத்து பறவைகளுக்கு வழியை காட்ட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ின் கப்பலுக்கு திசையை சொல்ல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ாதே மனமே அஞ்ச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இயேசு பாதம் வ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ை காட்டிடுவார் – நல்வழியை கா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2026-09-08T14:52:15Z</dcterms:created>
  <dcterms:modified xsi:type="dcterms:W3CDTF">2026-09-08T14:52:15Z</dcterms:modified>
  <dc:title>துதிப் பாடல்கள் : 776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