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ழகாய் உடுத்தும் காட்டுபுஷ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ுத்துவது யார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கூப்பிடும் காக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ஷிப்பது யாரோ? – அஞ்சாத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ய்ப்பன் இல்லாத ஆட்டினை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ந்து திரி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ே நல்ல மேய்ப்பன்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டம் வாராய் – அஞ்ச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வழிகளில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ினைத்துக் கொ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ைகளை அவர் செவ்வையா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காயத்து பறவைகளுக்கு வழியை காட்ட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்கடலின் கப்பலுக்கு திசையை சொல்ல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ாதே மனமே அஞ்ச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் இயேசு பாதம் வ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ை காட்டிடுவார் – நல்வழியை காட்ட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2026-07-25T13:23:07Z</dcterms:created>
  <dcterms:modified xsi:type="dcterms:W3CDTF">2026-07-25T13:23:07Z</dcterms:modified>
  <dc:title>துதிப் பாடல்கள் : 776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