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84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அழகாய் உடுத்தும் காட்டுபுஷ்ப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டுத்துவது யார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ுதினம் கூப்பிடும் காகங்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ஷிப்பது யாரோ? – அஞ்சாத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ேய்ப்பன் இல்லாத ஆட்டினை போ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ைந்து திரிய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ே நல்ல மேய்ப்பன் எ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டம் வாராய் – அஞ்ச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வழிகளில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நினைத்துக் கொ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பாதைகளை அவர் செவ்வையாக்க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ஆகாயத்து பறவைகளுக்கு வழியை காட்டுப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ழ்கடலின் கப்பலுக்கு திசையை சொல்லுப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ஞ்சாதே மனமே அஞ்ச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ஞ்சம் இயேசு பாதம் வந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ியை காட்டிடுவார் – நல்வழியை காட்ட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2026-06-10T11:49:17Z</dcterms:created>
  <dcterms:modified xsi:type="dcterms:W3CDTF">2026-06-10T11:49:17Z</dcterms:modified>
  <dc:title>துதிப் பாடல்கள் : 776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