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கள் நான் கட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நான் நட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ூக்கி சுமக்க தகப்பன் என்ன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காக்க நேசர் என்ன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வர் இம்மானு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என் தேசத்த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என் குடும்பத்த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வந்ததால் இரட்சிப்பும் வ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ம் கிடைத்ததே மறுவாழ்வும் கிடைத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ம் கிடைத்ததே மறுவாழ்வும் பிற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ே மேக ஸ்தம்ப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லே அக்கினி ஸ்தம்ப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லும் தூதனாய் வழி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2026-07-30T17:13:30Z</dcterms:created>
  <dcterms:modified xsi:type="dcterms:W3CDTF">2026-07-30T17:13:30Z</dcterms:modified>
  <dc:title>துதிப் பாடல்கள் : 554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