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 day the silver cord will break, 
And I no more as now shall sing ; 
But oh, the joy when I shall wake 
Within the palace of the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 shall see . . Him face to face, . . 
And tell the story — Saved by grace ! 
And I shall see . . Him face to face, . . 
And tell the story — Saved by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 day my earthly house will fall, 
I cannot tell how soon 'twill be ; 
But this I know — my All in All 
Has now a place in heaven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 day, when fades the golden sun 
Beneath the rosy-tinted west, 
My blessed Lord shall say,  Well done !
And I shall enter into rest, 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me day; till then I'll watch and wait —  
My lamp all trimmed and burning bright —
That when my Saviour opes the gate, 
My soul to Him may take its f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2026-09-15T18:06:23Z</dcterms:created>
  <dcterms:modified xsi:type="dcterms:W3CDTF">2026-09-15T18:06:23Z</dcterms:modified>
  <dc:title>Hymn : 978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