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மனுஷருடைய கட்டளைகள் யாவற்றிற்கும் கர்த்தர்நிமித்தம் கீழ்ப்படி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ான அதிகாரமுள்ள ராஜாவுக்கானாலுஞ்சரி, தீமைசெய்கிறவர்களுக்கு ஆக்கினையும் நன்மைசெய்கிறவர்களுக்குப் புகழ்ச்சியும் உண்டாகும்படி அவனால் அனுப்பப்பட்ட அதிகாரிகளுக்கானாலுஞ்சரி, கீழ்ப்படிய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ான அதிகாரமுள்ள ராஜாவுக்கானாலுஞ்சரி, தீமைசெய்கிறவர்களுக்கு ஆக்கினையும் நன்மைசெய்கிறவர்களுக்குப் புகழ்ச்சியும் உண்டாகும்படி அவனால் அனுப்பப்பட்ட அதிகாரிகளுக்கானாலுஞ்சரி, கீழ்ப்படிய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ன்மைசெய்கிறதினாலே புத்தியீன மனுஷருடைய அறியாமையை அடக்குவது தேவனுடைய சித்த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யாதீனமுள்ளவர்களாயிருந்தும் உங்கள் சுயாதீனத்தைத் துர்க்குணத்திற்கு மூடலாகக் கொண்டிராமல், தேவனுக்கு அடிமைகளாய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யாதீனமுள்ளவர்களாயிருந்தும் உங்கள் சுயாதீனத்தைத் துர்க்குணத்திற்கு மூடலாகக் கொண்டிராமல், தேவனுக்கு அடிமைகளாய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ரையும் கனம்பண்ணுங்கள்; சகோதரரிடத்தில் அன்புகூருங்கள்; தேவனுக்குப் பயந்திருங்கள்; ராஜாவைக் கனம்பண்ண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லைக்காரரே, அதிக பயத்துடனே உங்கள் எஜமான்களுக்குக் கீழ்ப்படிந்திருங்கள்; நல்லவர்களுக்கும் சாந்தகுணமுள்ளவர்களுக்கும் மாத்திரம் அல்ல, முரட்டுக்குணமுள்ளவர்களுக்கும் கீழ்ப்படிந்தி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ருவசனத்திற்கு கீழ்ப்படியாதவர்களாயிருந்து இடறுகிறார்கள்; அதற்கென்றே நியமிக்கப்பட்டவர்களாயும் இருக்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லைக்காரரே, அதிக பயத்துடனே உங்கள் எஜமான்களுக்குக் கீழ்ப்படிந்திருங்கள்; நல்லவர்களுக்கும் சாந்தகுணமுள்ளவர்களுக்கும் மாத்திரம் அல்ல, முரட்டுக்குணமுள்ளவர்களுக்கும் கீழ்ப்படிந்த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மேல் பற்றுதலாயிருக்கிற மனச்சாட்சியினிமித்தம் ஒருவன் அநியாயமாய்ப் பாடுபட்டு உபத்திரவங்களைப் பொறுமையாய்ச் சகித்தால் அதுவே பிரீதிய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மேல் பற்றுதலாயிருக்கிற மனச்சாட்சியினிமித்தம் ஒருவன் அநியாயமாய்ப் பாடுபட்டு உபத்திரவங்களைப் பொறுமையாய்ச் சகித்தால் அதுவே பிரீதிய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குற்றஞ்செய்து அடிக்கப்படும்போது பொறுமையோடே சகித்தால், அதினால் என்ன கீர்த்தியுண்டு? நீங்கள் நன்மைசெய்து பாடுபடும்போது பொறுமையோடே சகித்தால் அதுவே தேவனுக்கு முன்பாகப் பிரீதிய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குற்றஞ்செய்து அடிக்கப்படும்போது பொறுமையோடே சகித்தால், அதினால் என்ன கீர்த்தியுண்டு? நீங்கள் நன்மைசெய்து பாடுபடும்போது பொறுமையோடே சகித்தால் அதுவே தேவனுக்கு முன்பாகப் பிரீதிய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ாக நீங்கள் அழைக்கப்பட்டுமிருக்கிறீர்கள்; ஏனெனில், கிறிஸ்துவும் உங்களுக்காகப் பாடுபட்டு, நீங்கள் தம்முடைய அடிச்சுவடுகளைத் தொடர்ந்துவரும்படி உங்களுக்கு மாதிரியைப் பின்வைத்துப்போ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ாக நீங்கள் அழைக்கப்பட்டுமிருக்கிறீர்கள்; ஏனெனில், கிறிஸ்துவும் உங்களுக்காகப் பாடுபட்டு, நீங்கள் தம்முடைய அடிச்சுவடுகளைத் தொடர்ந்துவரும்படி உங்களுக்கு மாதிரியைப் பின்வைத்துப்போ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ாவஞ்செய்யவில்லை, அவருடைய வாயிலே வஞ்சனை காணப்படவுமில்லை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வையப்படும்போது பதில்வையாமலும், பாடுபடும்போது பயமுறுத்தாமலும், நியாயமாய்த் தீர்ப்புச்செய்கிறவருக்குத் தம்மை ஒப்புவ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வையப்படும்போது பதில்வையாமலும், பாடுபடும்போது பயமுறுத்தாமலும், நியாயமாய்த் தீர்ப்புச்செய்கிறவருக்குத் தம்மை ஒப்புவ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ருவசனத்திற்கு கீழ்ப்படியாதவர்களாயிருந்து இடறுகிறார்கள்; அதற்கென்றே நியமிக்கப்பட்டவர்களாயும் இருக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ம் பாவங்களுக்குச் செத்து, நீதிக்குப் பிழைத்திருக்கும்படிக்கு, அவர்தாமே தமது சரீரத்திலே நம்முடைய பாவங்களைச் சிலுவையின்மேல் சுமந்தார்; அவருடைய தழும்புகளால் குணமான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ம் பாவங்களுக்குச் செத்து, நீதிக்குப் பிழைத்திருக்கும்படிக்கு, அவர்தாமே தமது சரீரத்திலே நம்முடைய பாவங்களைச் சிலுவையின்மேல் சுமந்தார்; அவருடைய தழும்புகளால் குணமான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தறுண்ட ஆடுகளைப்போலிருந்தீர்கள்; இப்பொழுதோ உங்கள் ஆத்துமாக்களுக்கு மேய்ப்பரும் கண்காணியுமானவரிடத்தில் திருப்பப்பட்டிருக்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தறுண்ட ஆடுகளைப்போலிருந்தீர்கள்; இப்பொழுதோ உங்கள் ஆத்துமாக்களுக்கு மேய்ப்பரும் கண்காணியுமானவரிடத்தில் திருப்பப்பட்டிருக்கிற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ர்த்தர் தயையுள்ளவரென்பதை நீங்கள் ருசிபார்த்ததுண்டா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ர்த்தர் தயையுள்ளவரென்பதை நீங்கள் ருசிபார்த்ததுண்டான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துர்க்குணத்தையும், சகலவித கபடத்தையும், வஞ்சகங்களையும், பொறாமைகளையும், சகலவித புறங்கூறுதலையும் ஒழித்துவிட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வளரும்படி, புதிதாய்ப் பிறந்த குழந்தைகளைப்போல, திருவசனமாகிய களங்கமில்லாத ஞானப்பாலின்மேல் வாஞ்சையாயிர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ால் தள்ளப்பட்டதாயினும், தேவனால் தெரிந்துகொள்ளப்பட்டதும் விலையேறப்பெற்றதுமாயிருக்கிற ஜீவனுள்ள கல்லாகிய அவரிடத்தில் சேர்ந்தவர்களாகிய நீங்கள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ால் தள்ளப்பட்டதாயினும், தேவனால் தெரிந்துகொள்ளப்பட்டதும் விலையேறப்பெற்றதுமாயிருக்கிற ஜீவனுள்ள கல்லாகிய அவரிடத்தில் சேர்ந்தவர்களாகிய நீங்கள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ீவனுள்ள கற்களைப்போல ஆவிக்கேற்ற மாளிகையாகவும், இயேசுகிறிஸ்து மூலமாய் தேவனுக்குப் பிரியமான ஆவிக்கேற்ற பலிகளைச் செலுத்தும்படிக்குப் பரிசுத்த ஆசாரியக்கூட்டமாகவும் கட்டப்பட்டுவருகிற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ீவனுள்ள கற்களைப்போல ஆவிக்கேற்ற மாளிகையாகவும், இயேசுகிறிஸ்து மூலமாய் தேவனுக்குப் பிரியமான ஆவிக்கேற்ற பலிகளைச் செலுத்தும்படிக்குப் பரிசுத்த ஆசாரியக்கூட்டமாகவும் கட்டப்பட்டுவருகிற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: இதோ, தெரிந்துகொள்ளப்பட்டதும் விலையேறப்பெற்றதுமாயிருக்கிற மூலைக்கல்லைச் சீயோனில் வைக்கிறேன்; அதின்மேல் விசுவாசமாயிருக்கிறவன் வெட்கப்படுவதில்லை என்று வேதத்திலே சொல்லி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: இதோ, தெரிந்துகொள்ளப்பட்டதும் விலையேறப்பெற்றதுமாயிருக்கிற மூலைக்கல்லைச் சீயோனில் வைக்கிறேன்; அதின்மேல் விசுவாசமாயிருக்கிறவன் வெட்கப்படுவதில்லை என்று வேதத்திலே சொல்லியி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ிக்கிற உங்களுக்கு அது விலையேறப்பெற்றது; கீழ்ப்படியாமலிருக்கிறவர்களுக்கோ வீட்டைக் கட்டுகிறவர்களால், தள்ளப்பட்ட பிரதான மூலைக்கல்லாகிய அந்தக் கல் இடறுதற்கேதுவான கல்லும் விழுதற்கேதுவான கன்மலையுமாயிற்று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ிக்கிற உங்களுக்கு அது விலையேறப்பெற்றது; கீழ்ப்படியாமலிருக்கிறவர்களுக்கோ வீட்டைக் கட்டுகிறவர்களால், தள்ளப்பட்ட பிரதான மூலைக்கல்லாகிய அந்தக் கல் இடறுதற்கேதுவான கல்லும் விழுதற்கேதுவான கன்மலையுமாயிற்ற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னே நீங்கள் தேவனுடைய ஜனங்களாயிருக்கவில்லை, இப்பொழுதோ அவருடைய ஜனங்களாயிருக்கிறீர்கள்; முன்னே நீங்கள் இரக்கம் பெறாதவர்களாயிருந்தீர்கள். இப்பொழுதோ இரக்கம் பெற்றவர்களாயிருக்கிற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னே நீங்கள் தேவனுடைய ஜனங்களாயிருக்கவில்லை, இப்பொழுதோ அவருடைய ஜனங்களாயிருக்கிறீர்கள்; முன்னே நீங்கள் இரக்கம் பெறாதவர்களாயிருந்தீர்கள். இப்பொழுதோ இரக்கம் பெற்றவர்களாயிருக்கிற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அந்நியர்களும் பரதேசிகளுமாயிருக்கிற நீங்கள் ஆத்துமாவுக்கு விரோதமாய்ப் போர்செய்கிற மாம்ச இச்சைகளை விட்டு விலக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அந்நியர்களும் பரதேசிகளுமாயிருக்கிற நீங்கள் ஆத்துமாவுக்கு விரோதமாய்ப் போர்செய்கிற மாம்ச இச்சைகளை விட்டு வில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ಿಮ್ಮ ನಡವಳಿಕೆಯು ಅನ್ಯಜನರ ಮಧ್ಯದಲ್ಲಿ ಯೋಗ್ಯವಾಗಿರಲಿ; ಆಗ ಅವರು ಯಾವ ವಿಷಯದಲ್ಲಿ ನಿಮ್ಮನ್ನು ಕೆಟ್ಟವರ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ದಿಸುತ್ತಾರೋ ಆ ನಿಮ್ಮ ವಿಷಯದಲ್ಲಿಯೇ ಸತ್ಕ್ರಿಯೆಗಳನ್ನು ಕಣ್ಣಾರೆಕಂಡು ದರ್ಶಿಸುವ ದಿನದಲ್ಲಿ ದೇವರನ್ನು ಕೊಂಡಾ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ಮನುಷ್ಯನ ಪ್ರತಿಯೊಂದು ಕಟ್ಟಳೆಗೂ ಕರ್ತನ ನಿಮಿತ್ತ ನೀವು ಅಧೀನರಾಗಿರ್ರಿ. ಅರಸನು ಸರ್ವಾಧಿಕಾರಿ ಎಂತ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ಧಿಪತಿಗಳು ಕೆಟ್ಟವರನ್ನು ದಂಡಿಸು ವದಕ್ಕೂ ಒಳ್ಳೆಯವರನ್ನು ಪ್ರೋತ್ಸಾಹಪಡಿಸುವದಕ್ಕೂ (ಅರಸನಿಂದ)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ಲ್ಪಟ್ಟವರೆಂತಲೂ ತಿಳಿದು ಅವರಿಗೆ ಅಧೀನರ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ವು ಒಳ್ಳೇ ನಡತೆಯಿಂದ ತಿಳುವಳಿಕೆಯಿಲ್ಲದ ಮೂಢಜನರ ಬಾಯಿ ಮುಚ್ಚುವಂತೆ ಮಾಡುವದೇ ದೇವರ ಚಿತ್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ಸ್ವತಂತ್ರರಾಗಿರ್ರಿ; ಆದರೆ ಕೆಟ್ಟತನವನ್ನು ಮರೆಮಾಡು ವದಕ್ಕೆ ನಿಮ್ಮ ಸ್ವಾತಂತ್ರ್ಯವನ್ನು ಉಪಯೋಗಿಸಬೇಡಿರಿ;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 ದಾಸ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ಎಲ್ಲರನ್ನು ಸನ್ಮಾನಿ ಸಿರಿ, ಸಹೋದರರನ್ನು ಪ್ರೀತಿಸಿರಿ, ದೇವರಿಗೆ ಭಯ ಪಡಿರಿ, ಅರಸನನ್ನು ಸನ್ಮಾನಿ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ಸೇವಕರೇ, ನಿಮ್ಮ ಯಜಮಾನರಿಗೆ ಪೂರ್ಣ ಭಯದಿಂದ ಅಧೀನ ರಾಗಿರ್ರಿ. ಒಳ್ಳೆಯವರೂ ಸಾತ್ವಿಕರೂ ಆಗಿರುವವರಿಗೆ ಮಾತ್ರವಲ್ಲ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ದು ಎಡವುವ ಕಲ್ಲೂ ಮುಗ್ಗರಿಸುವ ಬಂಡೆಯೂ ಆಗಿದೆ; ಅವರು ವಾಕ್ಯಕ್ಕೆ ಅವಿಧೇಯರಾದದರಿಂದ ಆ ಕಲ್ಲನ್ನು ಎಡವ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ಕ್ರಬುದ್ಧಿಯುಳ್ಳವರಿಗೂ ವಿಧೇಯ ರ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ಒಬ್ಬನು ಅನ್ಯಾಯವಾಗಿ ಬಾಧೆಪಡುವವ ನಾಗಿದ್ದು ದೇವರ ವಿಷಯವಾದ ಮನಸ್ಸಾಕ್ಷಿಗೋಸ್ಕರ ಆ ದುಃಖವನ್ನು ಸಹಿಸಿಕೊಂಡರೆ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್ಲಾಘ್ಯ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ತಪ್ಪುಮಾಡಿ ಗುದ್ದು ತಿನ್ನುವದರಲ್ಲಿ ನೀವು ತಾಳ್ಮೆ ಯಿಂದಿದ್ದರೆ ಅದರಿಂದೇನು ಹೆಚ್ಚಳ? ಆದರೆ ಒಳ್ಳೇ ದನ್ನು 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ಧೆಪಡುವದರಲ್ಲಿ ನೀವು ತಾಳ್ಮೆಯಿಂದಿ ದ್ದರೆ ಇದು ದೇವರಿಗೆ ಅಂಗೀಕೃತ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ದ ಕ್ಕಾಗಿಯೇ ನೀವು ಕರೆಯಲ್ಪಟ್ಟಿರಿ; ಕ್ರಿಸ್ತನು ಸಹ ನಮಗೋಸ್ಕರ ಬಾಧೆಯನ್ನನುಭವಿಸಿ ನೀವು ತನ್ನ ಹೆಜ್ಜ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ಾಡಿನಲ್ಲಿ ನಡೆಯಬೇಕೆಂದು ನಮಗೆ ಮಾದರಿಯನ್ನು ಬಿಟ್ಟು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ತನು ಯಾವ ಪಾಪವನ್ನೂ ಮಾಡಲಿಲ್ಲ, ಆತನ ಬಾಯಲ್ಲಿ ಯಾವ ವಂಚನೆಯೂ ಸಿಕ್ಕ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ಬೈಯುವವರನ್ನು ಆತನು ಪ್ರತಿಯಾಗಿ ಬೈಯಲಿಲ್ಲ; ಆತನು ಬಾಧೆಯನ್ನನು ಭವಿಸಿದಾಗ ಯಾರನ್ನೂ ಬೆದರಿಸದೆ ನ್ಯಾ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ೀರ್ಪುಮಾಡುವಾತನಿಗೆ ತನ್ನನ್ನು ಒಪ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ೀಳುತ್ತಾರೆ. ಅದಕ್ಕಾಗಿಯೇ ಅವರು ನೇಮಕವ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ಾವು ಪಾಪಗಳ ಪಾಲಿಗೆ ಸತ್ತು ನೀತಿವಂತರಾಗಿ ಜೀವಿಸುವಂತೆ ಆತನು ಮರದ ಮೇಲೆ ನಮ್ಮ ಪಾಪ ಗಳನ್ನು ತಾನೇ ತನ್ನ ದೇಹ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ತ್ತನು; ಆತನ ಬಾಸುಂಡೆಗಳಿಂದ ನಿಮಗೆ ಗುಣ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ೀವು ಕುರಿಗಳಂತೆ ದಾರಿ ತಪ್ಪಿದವರಾಗಿದ್ದೀರಿ; ಆದರೆ ಈಗ ನೀವು ತಿರಿಗಿ ನಿಮ್ಮ ಆತ್ಮಗಳ ಕುರುಬನೂ ಅಧ್ಯಕ್ಷ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ಗಿರುವಾತನ ಬಳಿಗೆ ಬಂದ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ಕಾರಣ ಎಲ್ಲಾ ಕೆಟ್ಟತನವನ್ನೂ ಎಲ್ಲಾ ವಂಚನೆಯನ್ನೂ ಕಪಟವನ್ನೂ ಹೊಟ್ಟೇ ಕಿಚ್ಚನ್ನೂ ಎಲ್ಲಾ ಕೆಟ್ಟ ಮಾತು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ಸರ್ಜಿ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ಹೊಸದಾಗಿ ಹುಟ್ಟಿದ ಶಿಶುಗಳಂತಿರುವ ನೀವು ಬೆಳೆಯುವ ಹಾಗೆ ವಾಕ್ಯವೆಂಬ ಶುದ್ಧ ಹಾಲನ್ನು ಬಯ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ರ್ತನು ಕೃಪಾಳುವೆಂದು ನೀವು ರುಚಿ ನೋಡಿದ್ದೀರ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ವು ಜೀವವುಳ್ಳ ಕಲ್ಲಾಗಿರು ವಾತನ ಬಳಿಗೆ ಬಂದಿದ್ದೀರಿ. ಆ ಕಲ್ಲು ಮನುಷ್ಯರಿಂದ ನಿಜವಾಗಿಯೂ ನಿರಾಕರಿಸಲ್ಪಟ್ಟಿದ್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ು ದೇವ ರಿಂದ ಆಯಲ್ಪಟ್ಟದ್ದೂ ಅಮೂಲ್ಯವಾದದ್ದೂ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ಕತ್ತಲೆಯೊಳಗಿದ್ದ ನಿಮ್ಮನ್ನು ತನ್ನ ಆಶ್ಚರ್ಯವಾದ ಬೆಳಕಿಗೆ ಸೇರಿಸಿದಾತನ ಸ್ತುತಿಗಳನ್ನು ಪ್ರಕಟಿಸುವವ ರಾಗುವಂತ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ೀವು ಸಹ ಜೀವವುಳ್ಳ ಕಲ್ಲುಗಳಾಗಿದ್ದು ಆತ್ಮಸಂಬಂಧ ವಾದ ಮಂದಿರವಾಗುವದಕ್ಕೆ ಕಟ್ಟಲ್ಪಡುತ್ತಾ ಇದ್ದೀರಿ, ಮತ್ತು ಯೇಸ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ಿಸ್ತನ ಮೂಲಕ ದೇವರಿಗೆ ಸಮರ್ಪಕ ವಾದ ಆತ್ಮೀಯ ಯಜ್ಞಗಳನ್ನು ಸಮರ್ಪಿಸುವದಕ್ಕೆ ಪವಿತ್ರ ಯಾಜಕ ವರ್ಗದವ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--ಇಗೋ, ಚೀಯೋನಿನಲ್ಲಿ ಮೂಲೆ ಗಲ್ಲನ್ನು ಇಡುತ್ತೇನೆ; ಅದು ಆಯಲ್ಪಟ್ಟದ್ದು, ಅಮೂಲ್ಯ ವಾದದ್ದು; ಆತ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ಂಬಿಕೆಯಿಡುವವನು ಆಶಾಭಂಗ ಪಡುವದೇ ಇಲ್ಲ ಎಂದು ಬರಹದಲ್ಲಿ ಇರು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ದರಿಂದ ನಂಬುವವರಾದ ನಿಮಗೆ ಆತನು ಅಮೂಲ್ಯನಾಗಿದ್ದಾನೆ. ಅವಿಧೇಯರಿಗಾ ದರೋ ಮನೆಕಟ್ಟುವವರು ಬೇಡವೆಂದು ಬಿಟ್ಟ ಕಲ್ಲ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ಖ್ಯವಾದ ಮೂಲೆಗಲ್ಲ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ಯಲ್ಪಟ್ಟ ವಂಶದವರೂ ರಾಜರಾದ ಯಾಜಕವರ್ಗದವರೂ ಪರಿಶುದ್ಧ ಜನಾಂಗವೂ ಅಸಮಾನ್ಯರಾದ ಜನರೂ ಆ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ಮೊದಲು ನೀವು ಪ್ರಜೆಯಾಗಿರಲಿಲ್ಲ, ಈಗ ದೇವರ ಪ್ರಜೆ ಯಾಗಿದ್ದೀರಿ; ಮೊದಲು ಕರುಣೆ ಹೊಂದಿರಲಿಲ್ಲ, ಈಗ ಕರುಣ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ದಿದವ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ತಿ ಪ್ರಿಯರೇ, ಪರದೇಶಸ್ಥರೂ ಪ್ರವಾಸಿಗಳೂ ಆಗಿರುವ ನೀವು ನಿಮ್ಮ ಆತ್ಮಕ್ಕೆ ವಿರೋಧವಾಗಿ ಯುದ್ಧಮಾಡುವ ಶಾರೀರಿ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ರಾಶೆಗಳಿಗೆ ದೂರವಾಗಿ ರಬೇಕೆಂದು ನಾನು ನಿಮ್ಮನ್ನು ಬೇಡಿಕೊಳ್ಳ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2026-08-01T11:08:29Z</dcterms:created>
  <dcterms:modified xsi:type="dcterms:W3CDTF">2026-08-01T11:08:29Z</dcterms:modified>
  <dc:title>1 பேதுரு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