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ாசலை அடைக்கும் நேரத்தில் இருட்டுவேளையிலே, அந்த மனுஷர் புறப்பட்டுப் போய்விட்டார்கள்; அவர்கள் எங்கே போனார்களோ எனக்குத் தெரியாது; அவர்களைச் சீக்கிரமாய்ப் போய்த்தேடுங்கள்; நீங்கள் அவர்களைப் பிடித்துக்கொள்ளலாம் என்றா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ாசலை அடைக்கும் நேரத்தில் இருட்டுவேளையிலே, அந்த மனுஷர் புறப்பட்டுப் போய்விட்டார்கள்; அவர்கள் எங்கே போனார்களோ எனக்குத் தெரியாது; அவர்களைச் சீக்கிரமாய்ப் போய்த்தேடுங்கள்; நீங்கள் அவர்களைப் பிடித்துக்கொள்ளலாம் என்றா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ள் அவர்களை வீட்டின்மேல் பரப்பப்பட்ட சணல் தட்டைகளுக்குள்ளே மறைத்து வைத்திருந்தா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ள் அவர்களை வீட்டின்மேல் பரப்பப்பட்ட சணல் தட்டைகளுக்குள்ளே மறைத்து வைத்திருந்தா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மனுஷர் யோர்தானுக்குப் போகிற வழியில் துறைகள் மட்டும் அவர்களைத் தேடப்போனார்கள்; அவர்களைத் தேடுகிறவர்கள் புறப்பட்டவுடனே வாசல் அடைக்கப்பட்ட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மனுஷர் யோர்தானுக்குப் போகிற வழியில் துறைகள் மட்டும் அவர்களைத் தேடப்போனார்கள்; அவர்களைத் தேடுகிறவர்கள் புறப்பட்டவுடனே வாசல் அடைக்கப்பட்ட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 மனுஷர் படுத்துக்கொள்ளுமுன்னே அவள் வீட்டின்மேல் அவர்களிடத்திற்கு ஏறிப்போய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உங்களுக்கு தேசத்தை ஒப்புக்கொடுத்தாரென்றும், உங்களைப்பற்றி எங்களுக்குத் திகில் பிடித்திருக்கிறதென்றும், உங்களைக்குறித்து தேசத்துக் குடிகள் எல்லாரும் சோர்ந்துபோனார்கள் என்றும் அறிவ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உங்களுக்கு தேசத்தை ஒப்புக்கொடுத்தாரென்றும், உங்களைப்பற்றி எங்களுக்குத் திகில் பிடித்திருக்கிறதென்றும், உங்களைக்குறித்து தேசத்துக் குடிகள் எல்லாரும் சோர்ந்துபோனார்கள் என்றும் அறிவ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எகிப்திலிருந்து புறப்பட்டபோது, கர்த்தர் உங்களுக்கு முன்பாகச் சிவந்த சமுத்திரத்தின் தண்ணீரை வற்றிப்போகப்பண்ணினதையும், நீங்கள் யோர்தானுக்கு அப்புறத்தில் சங்காரம் பண்ணின எமோரியரின் இரண்டு ராஜாக்களாகிய சீகோனுக்கும் ஓகுக்கும் செய்ததையும் கேள்விப்பட்ட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ூனின் குமாரனாகிய யோசுவா சித்தீமிலிருந்து வேவுகாரராகிய இரண்டு மனுஷரை இரகசியமாய் வேவுபார்க்கும்படி அனுப்பி: நீங்கள் போய் தேசத்தையும் எரிகோவையும் பார்த்துவாருங்கள் என்றான். அவர்கள் போய், ராகாப் என்னும் பெயர்கொண்ட வேசியின் வீட்டுக்குள் பிரவேசித்து, அங்கே தங்கி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எகிப்திலிருந்து புறப்பட்டபோது, கர்த்தர் உங்களுக்கு முன்பாகச் சிவந்த சமுத்திரத்தின் தண்ணீரை வற்றிப்போகப்பண்ணினதையும், நீங்கள் யோர்தானுக்கு அப்புறத்தில் சங்காரம் பண்ணின எமோரியரின் இரண்டு ராஜாக்களாகிய சீகோனுக்கும் ஓகுக்கும் செய்ததையும் கேள்விப்பட்ட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எகிப்திலிருந்து புறப்பட்டபோது, கர்த்தர் உங்களுக்கு முன்பாகச் சிவந்த சமுத்திரத்தின் தண்ணீரை வற்றிப்போகப்பண்ணினதையும், நீங்கள் யோர்தானுக்கு அப்புறத்தில் சங்காரம் பண்ணின எமோரியரின் இரண்டு ராஜாக்களாகிய சீகோனுக்கும் ஓகுக்கும் செய்ததையும் கேள்விப்பட்டோ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ேள்விப்பட்டபோது எங்கள் இருதயம் கரைந்துபோயிற்று, உங்களாலே எல்லாருடைய தைரியமும் அற்றுப்போயிற்று; உங்கள் தேவனாகிய கர்த்தரே உயர வானத்திலும் கீழே பூமியிலும் தேவனானவ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ேள்விப்பட்டபோது எங்கள் இருதயம் கரைந்துபோயிற்று, உங்களாலே எல்லாருடைய தைரியமும் அற்றுப்போயிற்று; உங்கள் தேவனாகிய கர்த்தரே உயர வானத்திலும் கீழே பூமியிலும் தேவனானவ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ேள்விப்பட்டபோது எங்கள் இருதயம் கரைந்துபோயிற்று, உங்களாலே எல்லாருடைய தைரியமும் அற்றுப்போயிற்று; உங்கள் தேவனாகிய கர்த்தரே உயர வானத்திலும் கீழே பூமியிலும் தேவனானவ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ோதும் நான் உங்களுக்குத் தயவு செய்தபடியினால், நீங்களும் எங்கள் தகப்பன் குடும்பத்துக்குத் தயவுசெய்வோம் என்று கர்த்தர்பேரில் எனக்கு ஆணையிட்ட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ோதும் நான் உங்களுக்குத் தயவு செய்தபடியினால், நீங்களும் எங்கள் தகப்பன் குடும்பத்துக்குத் தயவுசெய்வோம் என்று கர்த்தர்பேரில் எனக்கு ஆணையிட்ட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ன் தகப்பனையும் என் தாயையும் என் சகோதரரையும் என் சகோதரிகளையும் அவர்களுக்கு உண்டான எல்லாவற்றையும் உயிரோடே வைத்து, எங்கள் ஜீவனைச் சாவுக்குத் தப்புவிக்கும்படி, எனக்கு நிச்சயமான அடையாளத்தைக் கொடுக்கவேண்டும் என்றா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ன் தகப்பனையும் என் தாயையும் என் சகோதரரையும் என் சகோதரிகளையும் அவர்களுக்கு உண்டான எல்லாவற்றையும் உயிரோடே வைத்து, எங்கள் ஜீவனைச் சாவுக்குத் தப்புவிக்கும்படி, எனக்கு நிச்சயமான அடையாளத்தைக் கொடுக்கவேண்டும் என்றா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ந்த மனுஷர் அவளை நோக்கி: எங்கள் ஜீவனே உங்கள் ஜீவனுக்கு ஈடு, நீங்கள் எங்கள் காரியத்தை வெளிப்படுத்தாதிருந்தால், கர்த்தர் எங்களுக்குத் தேசத்தைக் கொடுக்கும்போது, நாங்கள் தயையும் சத்தியமும் பாராட்டுவோம் எ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ூனின் குமாரனாகிய யோசுவா சித்தீமிலிருந்து வேவுகாரராகிய இரண்டு மனுஷரை இரகசியமாய் வேவுபார்க்கும்படி அனுப்பி: நீங்கள் போய் தேசத்தையும் எரிகோவையும் பார்த்துவாருங்கள் என்றான். அவர்கள் போய், ராகாப் என்னும் பெயர்கொண்ட வேசியின் வீட்டுக்குள் பிரவேசித்து, அங்கே தங்கி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ந்த மனுஷர் அவளை நோக்கி: எங்கள் ஜீவனே உங்கள் ஜீவனுக்கு ஈடு, நீங்கள் எங்கள் காரியத்தை வெளிப்படுத்தாதிருந்தால், கர்த்தர் எங்களுக்குத் தேசத்தைக் கொடுக்கும்போது, நாங்கள் தயையும் சத்தியமும் பாராட்டுவோம் என்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களைக் கயிற்றினாலே ஜன்னல்வழியாய் இறக்கிவிட்டாள்; அவள் வீடு அலங்கத்தின் மதிலில் இருந்தது; அலங்கத்திலே அவள் குடியிருந்தா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களைக் கயிற்றினாலே ஜன்னல்வழியாய் இறக்கிவிட்டாள்; அவள் வீடு அலங்கத்தின் மதிலில் இருந்தது; அலங்கத்திலே அவள் குடியிருந்த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வள் அவர்களை நோக்கி: தேடுகிறவர்கள் உங்களைக் காணாதபடிக்கு, நீங்கள் மலையிலே போய், அவர்கள் திரும்பிவருமட்டும் அங்கே மூன்றுநாள் ஒளித்திருந்து, பின்பு உங்கள் வழியே போங்கள் என்ற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வள் அவர்களை நோக்கி: தேடுகிறவர்கள் உங்களைக் காணாதபடிக்கு, நீங்கள் மலையிலே போய், அவர்கள் திரும்பிவருமட்டும் அங்கே மூன்றுநாள் ஒளித்திருந்து, பின்பு உங்கள் வழியே போங்கள் என்ற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ந்த மனுஷர் அவளை நோக்கி: இதோ, நாங்கள் தேசத்துக்குள் பிரவேசிக்கும்போது, நீ இந்த சிவப்புநூல் கயிற்றை எங்களை இறக்கிவிட்ட ஜன்னலிலே கட்டி, உன் தகப்பனையும் உன் தாயையும் உன் சகோதரர்களையும் உன் தகப்பன் குடும்பத்தார் அனைவரையும் உன்னிடத்தில் உன் வீட்டிலே சேர்த்துக்கொ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ல்லாவிட்டால் நீ எங்கள் கையில் வாங்கின ஆணைக்கு நீங்கலாயிருப்போ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ல்லாவிட்டால் நீ எங்கள் கையில் வாங்கின ஆணைக்கு நீங்கலாயிருப்போ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ல்லாவிட்டால் நீ எங்கள் கையில் வாங்கின ஆணைக்கு நீங்கலாயிருப்போ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வனாகிலும் உன் வீட்டு வாசல்களிலிருந்து வெளியே புறப்பட்டால், அவனுடைய இரத்தப்பழி அவன் தலையின்மேல் இருக்கும்; எங்கள்மேல் குற்றம் இல்லை; உன்னோடே வீட்டில் இருக்கிற எவன்மேலாகிலும் கைபோடப்பட்டதேயாகில், அவனுடைய இரத்தப்பழி எங்கள் தலையின்மேல் இரு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சத்தை வேவுபார்க்கும்படி, இஸ்ரவேல் புத்திரரில் சில மனுஷர் இந்த ராத்திரியிலே இங்கே வந்தார்கள் என்று எரிகோவின் ராஜாவுக்குச் சொல்லப்பட்ட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வனாகிலும் உன் வீட்டு வாசல்களிலிருந்து வெளியே புறப்பட்டால், அவனுடைய இரத்தப்பழி அவன் தலையின்மேல் இருக்கும்; எங்கள்மேல் குற்றம் இல்லை; உன்னோடே வீட்டில் இருக்கிற எவன்மேலாகிலும் கைபோடப்பட்டதேயாகில், அவனுடைய இரத்தப்பழி எங்கள் தலையின்மேல் இருக்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வனாகிலும் உன் வீட்டு வாசல்களிலிருந்து வெளியே புறப்பட்டால், அவனுடைய இரத்தப்பழி அவன் தலையின்மேல் இருக்கும்; எங்கள்மேல் குற்றம் இல்லை; உன்னோடே வீட்டில் இருக்கிற எவன்மேலாகிலும் கைபோடப்பட்டதேயாகில், அவனுடைய இரத்தப்பழி எங்கள் தலையின்மேல் இருக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ங்கள் காரியத்தை வெளிப்படுத்தினாயேயானால், நீ எங்கள் கையில் வாங்கின ஆணைக்கு நீங்கலாயிருப்போம் என்ற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ங்கள் காரியத்தை வெளிப்படுத்தினாயேயானால், நீ எங்கள் கையில் வாங்கின ஆணைக்கு நீங்கலாயிருப்போம் என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ள் உங்கள் வார்த்தையின்படியே ஆகக்கடவது என்று சொல்லி, அவர்களை அனுப்பிவிட்டாள்; அவர்கள் போய்விட்டார்கள்; பின்பு அவள் அந்தச் சிவப்புக் கயிற்றை ஜன்னலிலே கட்டிவைத்தா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ள் உங்கள் வார்த்தையின்படியே ஆகக்கடவது என்று சொல்லி, அவர்களை அனுப்பிவிட்டாள்; அவர்கள் போய்விட்டார்கள்; பின்பு அவள் அந்தச் சிவப்புக் கயிற்றை ஜன்னலிலே கட்டிவைத்தா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ோய், மலையிலே சேர்ந்து தேடுகிறவர்கள் திரும்பிவருமட்டும், மூன்று நாள் அங்கே தரித்திருந்தார்கள். தேடுகிறவர்கள் வழியெல்லாம் அவர்களைத் தேடியும் காணாதேபோன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ோய், மலையிலே சேர்ந்து தேடுகிறவர்கள் திரும்பிவருமட்டும், மூன்று நாள் அங்கே தரித்திருந்தார்கள். தேடுகிறவர்கள் வழியெல்லாம் அவர்களைத் தேடியும் காணாதேபோன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இரண்டு மனுஷரும் திரும்பி, மலையிலிருந்து இறங்கி, ஆற்றைக்கடந்து, நூனின் குமாரனாகிய யோசுவாவினிடத்தில் வந்து, தங்களுக்குச் சம்பவித்த யாவையும் அவனுக்குத் தெரிவித்து;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இரண்டு மனுஷரும் திரும்பி, மலையிலிருந்து இறங்கி, ஆற்றைக்கடந்து, நூனின் குமாரனாகிய யோசுவாவினிடத்தில் வந்து, தங்களுக்குச் சம்பவித்த யாவையும் அவனுக்குத் தெரிவித்து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சத்தை வேவுபார்க்கும்படி, இஸ்ரவேல் புத்திரரில் சில மனுஷர் இந்த ராத்திரியிலே இங்கே வந்தார்கள் என்று எரிகோவின் ராஜாவுக்குச் சொல்லப்பட்ட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் தேசத்தையெல்லாம் நம்முடைய கையில் ஒப்புக்கொடுத்தார்; தேசத்தின் குடிகளெல்லாம் நமக்குமுன்பாகச் சோர்ந்துபோனார்கள் என்று அவனோடே சொன்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் தேசத்தையெல்லாம் நம்முடைய கையில் ஒப்புக்கொடுத்தார்; தேசத்தின் குடிகளெல்லாம் நமக்குமுன்பாகச் சோர்ந்துபோனார்கள் என்று அவனோடே சொன்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எரிகோவின் ராஜா ராகாபண்டைக்கு ஆள் அனுப்பி: உன்னிடத்தில் வந்து, உன் வீட்டுக்குள் பிரவேசித்த மனுஷரை வெளியே கொண்டுவா; அவர்கள் தேசத்தையெல்லாம் வேவுபார்க்கும்படி வந்தார்கள் என்று சொல்லச்சொன்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எரிகோவின் ராஜா ராகாபண்டைக்கு ஆள் அனுப்பி: உன்னிடத்தில் வந்து, உன் வீட்டுக்குள் பிரவேசித்த மனுஷரை வெளியே கொண்டுவா; அவர்கள் தேசத்தையெல்லாம் வேவுபார்க்கும்படி வந்தார்கள் என்று சொல்லச்சொன்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 ஸ்திரீ அவ்விரண்டு மனுஷரையும் கொண்டுபோய் அவர்களை ஒழித்து வைத்து: மெய்தான், என்னிடத்தில் மனுஷர் வந்திருந்தார்கள்; ஆனாலும் அவர்கள் எவ்விடத்தாரோ எனக்குத் தெரியா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 ஸ்திரீ அவ்விரண்டு மனுஷரையும் கொண்டுபோய் அவர்களை ஒழித்து வைத்து: மெய்தான், என்னிடத்தில் மனுஷர் வந்திருந்தார்கள்; ஆனாலும் அவர்கள் எவ்விடத்தாரோ எனக்குத் தெரியா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it came to pass about the time of shutting of the gate, when it was dark, that the men w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: where the men went I know not: pursue after them quickly; for all of you shall overtake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But she had brought them up to the roof of the house, and hid them with the stalks of flax,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 had laid in order upon the roo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 men pursued after them the way to Jordan unto the fords: and as soon as they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ursued after them were gone out, they shut the gat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before they were laid down, she came up unto them upon the roof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she said unto the men, I know that the LORD has given you the land, and that your terror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llen upon us, and that all the inhabitants of the land faint because of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For we have heard how the LORD dried up the water of the Red sea for you, when all of you c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Joshua the son of Nun sent out of Shittim two men to spy secretly, saying, Go view the lan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 of Egypt; and what all of you did unto the two kings of the Amorites, that were on the o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de Jordan, Sihon and Og, whom all of you utterly destroy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as soon as we had heard these things, our hearts did melt, neither did there remain any m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urage in any man, because of you: for the LORD your God, he is God in heaven above, and in ear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n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Now therefore, I pray you, swear unto me by the LORD, since I have showed you kindness, that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will also show kindness unto my father's house, and give me a true toke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at all of you will keep alive my father, and my mother, and my brethren, and my sister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ll that they have, and deliver our lives from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e men answered her, Our life for yours, if all of you utter not this our business. And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en Jericho. And they went, and came into an harlot's house, named Rahab, and lodged the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be, when the LORD has given us the land, that we will deal kindly and truly with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en she let them down by a cord through the window: for her house was upon the town wall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 dwelt upon the w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she said unto them, Get you to the mountain, lest the pursuers meet you; and hide yourselv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three days, until the pursuers be returned: and afterward may all of you go your 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 men said unto her, We will be blameless of this yours oath which you have made us swe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Behold, when we come into the land, you shall bind this line of scarlet thread in the windo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you did let us down by: and you shall bring your father, and your mother, and your brethre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ll your father's household, home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it shall be, that whosoever shall go out of the doors of your house into the street,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it was told the king of Jericho, saying, Behold, there came men in here to night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ood shall be upon his head, and we will be guiltless: and whosoever shall be with you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use, his blood shall be on our head, if any hand be upo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if you utter this our business, then we will be quit of yours oath which you have made us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we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she said, According unto your words, so be it. And she sent them away, and they departe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she bound the scarlet line in the windo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they went, and came unto the mountain, and abode there three days, until the pursuers w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turned: and the pursuers sought them throughout all the way, but found them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So the two men returned, and descended from the mountain, and passed over, and came to Joshu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on of Nun, and told him all things that befell them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ildren of Israel to search out the countr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they said unto Joshua, Truly the LORD has delivered into our hands all the land; for ev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the inhabitants of the country do faint because of 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 king of Jericho sent unto Rahab, saying, Bring forth the men that are come to you,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e entered into yours house: for they be come to search out all the countr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 woman took the two men, and hid them, and said thus, There came men unto me, but I kno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whence they wer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2026-09-05T21:50:08Z</dcterms:created>
  <dcterms:modified xsi:type="dcterms:W3CDTF">2026-09-05T21:50:08Z</dcterms:modified>
  <dc:title>Joshua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