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ல்தேயரின் இராணுவத்தார் ராஜாவைப் பின் தொடர்ந்து எரிகோவின் சமனான பூமியில் அவனைப் பிடித்தார்கள்; அப்பொழுது அவனுடைய இராணுவமெல்லாம் அவனை விட்டுச் சிதறிப்போயிற்ற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ல்தேயரின் இராணுவத்தார் ராஜாவைப் பின் தொடர்ந்து எரிகோவின் சமனான பூமியில் அவனைப் பிடித்தார்கள்; அப்பொழுது அவனுடைய இராணுவமெல்லாம் அவனை விட்டுச் சிதறிப்போயிற்ற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ராஜாவைப் பிடித்து, அவனை ரிப்லாவிலிருக்கிற பாபிலோன் ராஜாவினிடத்துக்குக் கொண்டுபோய், அவனை நியாயந்தீர்த்த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ராஜாவைப் பிடித்து, அவனை ரிப்லாவிலிருக்கிற பாபிலோன் ராஜாவினிடத்துக்குக் கொண்டுபோய், அவனை நியாயந்தீர்த்த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ிதேக்கியாவின் குமாரரை அவன் கண்களுக்கு முன்பாக வெட்டி, சிதேக்கியாவின் கண்களைக் குருடாக்கி, அவனுக்கு இரண்டு வெண்கல விலங்குகளைப் போட்டு, அவனைப் பாபிலோனுக்குக் கொண்டுபோன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ிதேக்கியாவின் குமாரரை அவன் கண்களுக்கு முன்பாக வெட்டி, சிதேக்கியாவின் கண்களைக் குருடாக்கி, அவனுக்கு இரண்டு வெண்கல விலங்குகளைப் போட்டு, அவனைப் பாபிலோனுக்குக் கொண்டுபோன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ஐந்தாம் மாதம் ஏழாந்தேதியிலே நேபுகாத்நேச்சார் என்னும் பாபிலோன் ராஜாவின் பத்தொன்பதாம் வருஷத்திலே, பாபிலோன் ராஜாவின் ஊழியக்காரனாகிய நெபுசராதான் என்னும் காவல் சேனாபதி எருசலேமுக்கு வந்த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ஐந்தாம் மாதம் ஏழாந்தேதியிலே நேபுகாத்நேச்சார் என்னும் பாபிலோன் ராஜாவின் பத்தொன்பதாம் வருஷத்திலே, பாபிலோன் ராஜாவின் ஊழியக்காரனாகிய நெபுசராதான் என்னும் காவல் சேனாபதி எருசலேமுக்கு வந்த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ுடைய ஆலயத்தையும், ராஜாவின் அரமனையையும், எருசலேமின் சகல கட்டடங்களையும், பெரிய வீடுகள் எல்லாவற்றையும் அக்கினியால் சுட்டெரித்து விட்ட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ாவல் சேனாபதியோடிருந்த கல்தேயரின் இராணுவத்தாரெல்லாரும் எருசலேமைச் சுற்றிலும் இருந்த அலங்கங்களை இடித்துப்போட்ட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ன் ராஜ்யபாரம்பண்ணும் ஒன்பதாம் வருஷம் பத்தாம் மாதம் பத்தாந்தேதியிலே பாபிலோன் ராஜாவாகிய நேபுகாத்நேச்சாரும் அவனுடைய எல்லா இராணுவமும் எருசலேமுக்கு விரோதமாய் வந்து, அதற்கு எதிரே பாளயமிறங்கி, சுற்றிலும் அதற்கு எதிராகக் கொத்தளங்களைக் கட்டின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கரத்தில் மீதியான மற்ற ஜனத்தையும், பாபிலோன் ராஜாவின் வசமாக ஓடி வந்துவிட்டவர்களையும், மற்ற ஜனக்கூட்டத்தையும், காவல் சேனாபதியாகிய நெபுசராதான் சிறைகளாகக் கொண்டு போ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கரத்தில் மீதியான மற்ற ஜனத்தையும், பாபிலோன் ராஜாவின் வசமாக ஓடி வந்துவிட்டவர்களையும், மற்ற ஜனக்கூட்டத்தையும், காவல் சேனாபதியாகிய நெபுசராதான் சிறைகளாகக் கொண்டு போன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சத்தில் ஏழையான சிலரைத் திராட்சத்தோட்டக்காரராகவும் பயிரிடுங்குடிகளாகவும் விட்டிருந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சத்தில் ஏழையான சிலரைத் திராட்சத்தோட்டக்காரராகவும் பயிரிடுங்குடிகளாகவும் விட்டிருந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ுடைய ஆலயத்திலிருந்த வெண்கலத் தூண்களையும், அதிலிருந்த ஆதாரங்களையும், கர்த்தருடைய ஆலயத்திலிருந்த வெண்கலக் கடல்தொட்டியையும், கல்தேயர் உடைத்துப் போட்டு, அவைகளின் வெண்கலத்தைப் பாபிலோனுக்கு எடுத்துக்கொண்டுபோ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ுடைய ஆலயத்திலிருந்த வெண்கலத் தூண்களையும், அதிலிருந்த ஆதாரங்களையும், கர்த்தருடைய ஆலயத்திலிருந்த வெண்கலக் கடல்தொட்டியையும், கல்தேயர் உடைத்துப் போட்டு, அவைகளின் வெண்கலத்தைப் பாபிலோனுக்கு எடுத்துக்கொண்டுபோ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ெப்புச்சட்டிகளையும், சாம்பல் பாத்திரங்களையும், கத்திகளையும், தூபகலசங்களையும், ஆராதனைக்கடுத்த சகல வெண்கலப் பணிமுட்டுகளையும் எடுத்துக்கொண்ட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ெப்புச்சட்டிகளையும், சாம்பல் பாத்திரங்களையும், கத்திகளையும், தூபகலசங்களையும், ஆராதனைக்கடுத்த சகல வெண்கலப் பணிமுட்டுகளையும் எடுத்துக்கொண்ட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ுத்தப் பொன்னும் சுத்த வெள்ளியுமான தூபகலசங்களையும் கலங்களையும் காவல் சேனாபதி எடுத்துக்கொண்ட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ாலொமோன் கர்த்தருடைய ஆலயத்துக்காகப் பண்ணுவித்த இரண்டு தூண்களும், ஒரு கடல்தொட்டியும் ஆதரங்களுமாகிய அந்தச் சகல பணிமுட்டுகளுடைய வெண்கலத்திற்கும் நிறையி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ன் ராஜ்யபாரம்பண்ணும் ஒன்பதாம் வருஷம் பத்தாம் மாதம் பத்தாந்தேதியிலே பாபிலோன் ராஜாவாகிய நேபுகாத்நேச்சாரும் அவனுடைய எல்லா இராணுவமும் எருசலேமுக்கு விரோதமாய் வந்து, அதற்கு எதிரே பாளயமிறங்கி, சுற்றிலும் அதற்கு எதிராகக் கொத்தளங்களைக் கட்டின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ாலொமோன் கர்த்தருடைய ஆலயத்துக்காகப் பண்ணுவித்த இரண்டு தூண்களும், ஒரு கடல்தொட்டியும் ஆதரங்களுமாகிய அந்தச் சகல பணிமுட்டுகளுடைய வெண்கலத்திற்கும் நிறையில்லை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 தூணின் உயரம் பதினெட்டு முழமாயிருந்தது; அதின்மேல் அதற்கு மூன்றுமுழ உயரமான வெண்கலத் தலைப்பும் உண்டாயிருந்தது; குமிழிலே சுற்றிலும் செய்யப்பட்டிருந்த பின்னலும் மாதளம்பழங்களும் எல்லாம் வெண்கலமாயிருந்தது; மற்றத் தூணும் அதின் பின்னலும் அதைப்போல் இருந்த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 தூணின் உயரம் பதினெட்டு முழமாயிருந்தது; அதின்மேல் அதற்கு மூன்றுமுழ உயரமான வெண்கலத் தலைப்பும் உண்டாயிருந்தது; குமிழிலே சுற்றிலும் செய்யப்பட்டிருந்த பின்னலும் மாதளம்பழங்களும் எல்லாம் வெண்கலமாயிருந்தது; மற்றத் தூணும் அதின் பின்னலும் அதைப்போல் இருந்த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 தூணின் உயரம் பதினெட்டு முழமாயிருந்தது; அதின்மேல் அதற்கு மூன்றுமுழ உயரமான வெண்கலத் தலைப்பும் உண்டாயிருந்தது; குமிழிலே சுற்றிலும் செய்யப்பட்டிருந்த பின்னலும் மாதளம்பழங்களும் எல்லாம் வெண்கலமாயிருந்தது; மற்றத் தூணும் அதின் பின்னலும் அதைப்போல் இருந்த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ாவல் சேனாபதி பிரதான ஆசாரியனாகிய செராயாவையும், இரண்டாம் ஆசாரியனாகிய செப்பனியாவையும், வாசல்காக்கும் மூன்று காவற்காரரையும் பிடித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ாவல் சேனாபதி பிரதான ஆசாரியனாகிய செராயாவையும், இரண்டாம் ஆசாரியனாகிய செப்பனியாவையும், வாசல்காக்கும் மூன்று காவற்காரரையும் பிடித்த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கரத்திலே அவன் யுத்த மனுஷரின் விசாரிப்புக்காரனாகிய பிரதானி ஒருவனையும், ராஜாவின் மந்திரிகளிலே நகரத்தில் அகப்பட்ட ஐந்துபேரையும், தேசத்தின் ஜனத்தைச் சேவகம் எழுதுகிற தலைவனான இராணுவச்சம்பிரதியையும், தேசஜனத்திலே நகரத்தில் அகப்பட்ட அறுபதுபேரையும் பிடித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கரத்திலே அவன் யுத்த மனுஷரின் விசாரிப்புக்காரனாகிய பிரதானி ஒருவனையும், ராஜாவின் மந்திரிகளிலே நகரத்தில் அகப்பட்ட ஐந்துபேரையும், தேசத்தின் ஜனத்தைச் சேவகம் எழுதுகிற தலைவனான இராணுவச்சம்பிரதியையும், தேசஜனத்திலே நகரத்தில் அகப்பட்ட அறுபதுபேரையும் பிடித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கரத்திலே அவன் யுத்த மனுஷரின் விசாரிப்புக்காரனாகிய பிரதானி ஒருவனையும், ராஜாவின் மந்திரிகளிலே நகரத்தில் அகப்பட்ட ஐந்துபேரையும், தேசத்தின் ஜனத்தைச் சேவகம் எழுதுகிற தலைவனான இராணுவச்சம்பிரதியையும், தேசஜனத்திலே நகரத்தில் அகப்பட்ட அறுபதுபேரையும் பிடித்த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ைக் காவல் சேனாபதியாகிய நெபுசராதான் பிடித்து, ரிப்லாவில் இருக்கிற பாபிலோன் ராஜாவினிடத்துக்குக் கொண்டுபோ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டியே சிதேக்கியா ராஜாவின் பதினோராம் வருஷமட்டும் நகரம் முற்றிக்கை போடப்பட்டிருந்த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ைப் பாபிலோன் ராஜா ஆமாத் தேசத்தின் பட்டணமான ரிப்லாவிலே வெட்டிக் கொன்றுபோட்டான்; இப்படியே யூதா ஜனங்கள் தங்கள் தேசத்திலிருந்து சிறையிருப்புக்குக் கொண்டுபோகப்பட்ட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ைப் பாபிலோன் ராஜா ஆமாத் தேசத்தின் பட்டணமான ரிப்லாவிலே வெட்டிக் கொன்றுபோட்டான்; இப்படியே யூதா ஜனங்கள் தங்கள் தேசத்திலிருந்து சிறையிருப்புக்குக் கொண்டுபோகப்பட்ட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ாபிலோன் ராஜாவாகிய நேபுகாத்நேச்சார், யூதேயாதேசத்தில் மீதியாக வைத்த ஜனத்தின்மேல், சாப்பானின் குமாரனாகிய அகீக்காமின் மகன் கெதலியாவை அதிகாரியாக வைத்த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ாபிலோன் ராஜாவாகிய நேபுகாத்நேச்சார், யூதேயாதேசத்தில் மீதியாக வைத்த ஜனத்தின்மேல், சாப்பானின் குமாரனாகிய அகீக்காமின் மகன் கெதலியாவை அதிகாரியாக வைத்த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ாபிலோன் ராஜா கெதலியாவை அதிகாரியாக வைத்ததை, சகல இராணுவச் சேர்வைக்காரரும் அவர்களுடைய மனுஷரும் கேட்டபோது, அவர்கள் மிஸ்பாவில் இருக்கிற கெதலியாவினிடத்தில் வந்தார்கள்; அவர்கள் யாரெனில், நெத்தனியாவின் குமாரன் இஸ்மவேலும், கரேயாவின் குமாரன் யோகனானும், நெத்தோப்பாத்தியனாகிய தன்கூமேத்தின் குமாரன் செராயாவும், மாகாத்தியனான ஒருவனுடைய குமாரன் யசனியாவும் அவர்கள் மனுஷருமே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ாபிலோன் ராஜா கெதலியாவை அதிகாரியாக வைத்ததை, சகல இராணுவச் சேர்வைக்காரரும் அவர்களுடைய மனுஷரும் கேட்டபோது, அவர்கள் மிஸ்பாவில் இருக்கிற கெதலியாவினிடத்தில் வந்தார்கள்; அவர்கள் யாரெனில், நெத்தனியாவின் குமாரன் இஸ்மவேலும், கரேயாவின் குமாரன் யோகனானும், நெத்தோப்பாத்தியனாகிய தன்கூமேத்தின் குமாரன் செராயாவும், மாகாத்தியனான ஒருவனுடைய குமாரன் யசனியாவும் அவர்கள் மனுஷருமே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ாபிலோன் ராஜா கெதலியாவை அதிகாரியாக வைத்ததை, சகல இராணுவச் சேர்வைக்காரரும் அவர்களுடைய மனுஷரும் கேட்டபோது, அவர்கள் மிஸ்பாவில் இருக்கிற கெதலியாவினிடத்தில் வந்தார்கள்; அவர்கள் யாரெனில், நெத்தனியாவின் குமாரன் இஸ்மவேலும், கரேயாவின் குமாரன் யோகனானும், நெத்தோப்பாத்தியனாகிய தன்கூமேத்தின் குமாரன் செராயாவும், மாகாத்தியனான ஒருவனுடைய குமாரன் யசனியாவும் அவர்கள் மனுஷருமே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கெதலியா அவர்களுக்கும்; அவர்கள் மனுஷருக்கும் ஆணையிட்டு: நீங்கள் கல்தேயரைச் சேவிக்கப் பயப்படவேண்டாம்; தேசத்திலிருந்து பாபிலோன் ராஜாவைச் சேவியுங்கள்; அப்பொழுது உங்களுக்கு நன்மை உண்டாகும் என்ற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கெதலியா அவர்களுக்கும்; அவர்கள் மனுஷருக்கும் ஆணையிட்டு: நீங்கள் கல்தேயரைச் சேவிக்கப் பயப்படவேண்டாம்; தேசத்திலிருந்து பாபிலோன் ராஜாவைச் சேவியுங்கள்; அப்பொழுது உங்களுக்கு நன்மை உண்டாகும்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ஏழாம் மாதத்திலே, ராஜவம்சத்திலே பிறந்த எலிசாமாவின் குமாரனாகிய நெத்தனியாவின் குமாரன் இஸ்மவேல் பத்து மனுஷரோடேகூட வந்து, கெதலியாவையும், அவனோடே மிஸ்பாவிலிருந்த யூதரையும், கல்தேயரையும் வெட்டிக் கொன்றுபோட்ட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லாம் மாதம் ஒன்பதாந்தேதியிலே பஞ்சம் நகரத்திலே அதிகரித்து, தேசத்தின் ஜனத்திற்கு ஆகாரம் இல்லாமற்போயிற்று; நகரத்தின் மதிலில் திறப்பு கண்ட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ஏழாம் மாதத்திலே, ராஜவம்சத்திலே பிறந்த எலிசாமாவின் குமாரனாகிய நெத்தனியாவின் குமாரன் இஸ்மவேல் பத்து மனுஷரோடேகூட வந்து, கெதலியாவையும், அவனோடே மிஸ்பாவிலிருந்த யூதரையும், கல்தேயரையும் வெட்டிக் கொன்றுபோட்ட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சிறியோரும் பெரியோருமாகிய ஜனங்கள் யாவரும் சேனாபதிகளும் கல்தேருக்குப் பயந்ததினாலே எழுந்து; புறப்பட்டு எகிப்திற்குப் போன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யூதாவின் ராஜாவாகிய யோயாக்கீனுடைய சிறையிருப்பின் முப்பத்தேழாம்; வருஷம் பன்னிரண்டாம் மாதம் இருபத்தேழாந்தேதியிலே, ஏவில்யெரொதாக் என்னும் பாபிலோன் ராஜா, தான் ராஜாவான வருஷத்திலே, யூதாவின் ராஜாவாகிய யோயாக்கீனைச் சிறைச்சாலையிலிருந்து, புறப்படப்பண்ணி, அவன் தலையை உயர்த்தி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யூதாவின் ராஜாவாகிய யோயாக்கீனுடைய சிறையிருப்பின் முப்பத்தேழாம்; வருஷம் பன்னிரண்டாம் மாதம் இருபத்தேழாந்தேதியிலே, ஏவில்யெரொதாக் என்னும் பாபிலோன் ராஜா, தான் ராஜாவான வருஷத்திலே, யூதாவின் ராஜாவாகிய யோயாக்கீனைச் சிறைச்சாலையிலிருந்து, புறப்படப்பண்ணி, அவன் தலையை உயர்த்தி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யூதாவின் ராஜாவாகிய யோயாக்கீனுடைய சிறையிருப்பின் முப்பத்தேழாம்; வருஷம் பன்னிரண்டாம் மாதம் இருபத்தேழாந்தேதியிலே, ஏவில்யெரொதாக் என்னும் பாபிலோன் ராஜா, தான் ராஜாவான வருஷத்திலே, யூதாவின் ராஜாவாகிய யோயாக்கீனைச் சிறைச்சாலையிலிருந்து, புறப்படப்பண்ணி, அவன் தலையை உயர்த்தி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னோடே அன்பாய்ப் பேசி, அவனுடைய சிங்காசனத்தைத் தன்னோடே பாபிலோனிலிருந்து ராஜாக்களின் சிங்காசனங்களுக்கு உயரமாக வைத்து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னோடே அன்பாய்ப் பேசி, அவனுடைய சிங்காசனத்தைத் தன்னோடே பாபிலோனிலிருந்து ராஜாக்களின் சிங்காசனங்களுக்கு உயரமாக வைத்து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ுடைய சிறைச்சாலை வஸ்திரங்களை மாற்றினான்; அவன் உயிரோடிருந்த சகல நாளும் நித்தம் தனக்கு முன்பாகப் போஜனம்பண்ணும்படி செய்த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ுடைய சிறைச்சாலை வஸ்திரங்களை மாற்றினான்; அவன் உயிரோடிருந்த சகல நாளும் நித்தம் தனக்கு முன்பாகப் போஜனம்பண்ணும்படி செய்த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் உயிரோடிருந்த நாளெல்லாம் அவனுடைய செலவுக்காக, ராஜாவினால் கட்டளையான அநுதினத் திட்டத்தின்படி, அநுதினமும் கொடுக்கப்பட்டுவந்த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லாம் மாதம் ஒன்பதாந்தேதியிலே பஞ்சம் நகரத்திலே அதிகரித்து, தேசத்தின் ஜனத்திற்கு ஆகாரம் இல்லாமற்போயிற்று; நகரத்தின் மதிலில் திறப்பு கண்ட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கல்தேயர் நகரத்தைச் சூழ்ந்திருக்கையில், யுத்தமனுஷர் எல்லாரும் இராத்திரிகாலத்தில் ராஜாவுடைய தோட்டத்தின் வழியாய் இரண்டு மதில்களுக்கு நடுவான வாசலால் தப்பி, அவர்களும் ராஜாவுமாய் சமனான பூமியை நோக்கி ஓடிப்போ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கல்தேயர் நகரத்தைச் சூழ்ந்திருக்கையில், யுத்தமனுஷர் எல்லாரும் இராத்திரிகாலத்தில் ராஜாவுடைய தோட்டத்தின் வழியாய் இரண்டு மதில்களுக்கு நடுவான வாசலால் தப்பி, அவர்களும் ராஜாவுமாய் சமனான பூமியை நோக்கி ஓடிப்போன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கல்தேயர் நகரத்தைச் சூழ்ந்திருக்கையில், யுத்தமனுஷர் எல்லாரும் இராத்திரிகாலத்தில் ராஜாவுடைய தோட்டத்தின் வழியாய் இரண்டு மதில்களுக்கு நடுவான வாசலால் தப்பி, அவர்களும் ராஜாவுமாய் சமனான பூமியை நோக்கி ஓடிப்போன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19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બાબિલના રાજાના સૈન્યે તેનો પીછો કર્યો અને તેને યરીખોના મેદાનમાં પકડી પાડયો, અને તેની સાથેના લોક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ખેરાઈ ગયા અને તેને છોડી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બાબિલના સૈનિકોએ સિદકિયાને પકડીને તેમના રાજા નબૂખાદનેસ્સારની પાસે રિબ્લાહ લઈ ગયા. અને ત્યાં તે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જા કરવામાં આ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ેની નજર આગળ તેના દીકરાઓને રહેંસી નાખવામાં આવ્યા અને ત્યાર પછી તેની આંખો ફોડી નાખી, સાંકળે બાંધ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ે બાબિલ લઈ જવામાં આવ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બાબિલના રાજા નબૂખાદનેસ્સારના શાસનના ઓગણીસમાં વર્ષમાં, પાંચમા મહિનાના સાતમા દિવસે, રાજ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ંગરક્ષકો, તેમનો સરદાર, નબૂઝારઅદાન અને તેના મંત્રીઓ યરૂશાલેમમાં પ્રવેશ્ય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યહોવાના મંદિરને, રાજાના મહેલને અને શહેરનાં બધાં મકાનોને બાળી મૂક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ેના લશ્કરે નગરની દીવાલો તોડી નાખ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તેના શાસનના નવમા વર્ષમાં, દશમાં મહિનાના, દશમા દિવસે બાબિલના રાજા નબૂખાદનેસ્સારે પોતાની આખી સ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ેણે શહેરની બાકી રહેલી વસ્તીને, અને જેઓ બાબિલના રાજાના પક્ષમાં ચાલ્યા ગયા હતા તેમને રક્ષકો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યક નબૂઝારઅદાને દેશવટો દીધ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અને ફકત વસ્તીના ગરીબમાં ગરીબ વર્ગને દ્રાક્ષની વાડીમાં અને ખેતરમાં મજૂરી કરવા માટે પાછળ રહે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ીધ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બાબિલવાસીઓએ યહોવાના મંદિરમાંના કાંસાના થાંભલા, પૈડાવાળી ઘોડીઓ અને કાંસાનો સમુદ્ર તે બધું તેમ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ાંગી નાખ્યું અને કાંસુ બાબિલ લઈ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વળી તેઓ યહોવાના મંદિરમાં વપરાંતા કાંસાના બધાં વાસણો, કૂંડાં, કુહાડીઓ, થાળીઓ, વાટકા અને બધ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સ્તુઓ પણ લઈ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સોનાચાંદીનાં પાત્રોને પણ કબજે કરીને તેઓ લઈ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કાંસાના બે સ્તંભો, સમૂદ્ર અને પૈડાવાળી ઘોડીઓનું વજન કરવું અશકય હતું કેમ કે તે ઘણા વજનદાર હતા.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હિત આવીને યરૂશાલેમ પર હુમલો કર્યો, તેણે એ શહેરને ઘેરો ઘાલ્યો અને ચારે બાજુ ઘેરાના ઢાળીયા બાધ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ર્વ વસ્તુઓ સુલેમાન રાજાએ યહોવાના મંદિરને માટે બનાવડાવ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એક સ્તંભની ઊંચાઈ અઢાર હાથ હતી, અને તેના પર કાંસાની મથોટી હતી અને તેની ઉંચાઈ ત્રણ હાથ હતી, તે એ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ઢાંકણું હતું જે ગોળ ફરતું હતું અને દરવાજે લટકતું હતું મથાળા પર ચોગરદમ જાળી તથા દાડમો પાડેલાં હતા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 એક ગોળાકાર જેવું માળખું હતું. બીજો સ્તંભ પણ જાળીદાર નકશી પાડેલી હતી અને તેના જેવો જ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રક્ષકોના નાયકે મુખ્ય યાજક સરાયાને, તેની હાથ નીચેના યાજક સફાન્યાને અને ત્રણ દ્વારપાળોને કે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કડ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ત્યાર પછી તેણે નગરમાંથી લશ્કરના વડા અમલદારને, નગરમાંથી મળી આવેલા રાજાના પાંચ સલાહકારોન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ેનાપતિના લશ્કરની ભરતી અને તાલીમનું કામ સંભાળનાર મંત્રીને, તેમજ પ્રદેશના 60 સામાન્ય લોકોને, જેઓ નગ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ંથી મળ્યા હતાં તેમને સાથે લીધ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અને એ બધાને તે હમાથના પ્રદેશમાં આવેલા રિબ્લાહમાં બાબિલના રાજા આગળ લઈ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એ પ્રમાણે સિદકિયા રાજાના અગિયારમા વર્ષ સુધી નગરને ઘેરો રહ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અને ત્યાં બાબિલના રાજાએ તેમને ફટકા મરાવીને મારી નંખાવ્યા. આમ યહૂદાવાસીઓને બંદીવાન બનાવીને, તેઓ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શમાંથી લઈ જવામાં આવ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બાબિલના રાજા નબૂખાદનેસ્સારે જે લોકોને યહૂદાના પ્રદેશમાં રહેવા દીધા હતા, તેમના પર રાજય કરવા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ણે શાફાનના પુત્ર અહીકામના પુત્ર ગદાલ્યાને યહૂદામાં શાસન કર્તા તરીકે નીમ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જયારે લશ્કરી ટુકડીઓના સેનાપતિઓએ અને તેમના માણસોએ સાંભળ્યું કે બાબિલના રાજાએ ગદાલ્યાને શાસન કર્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ીમ્યો છે, ત્યારે તેઓ તેને મળવા મિસ્પાહ ગયા, એટલે નથાન્યાનો પુત્ર ઇશ્માએલ, કારેઆહનો પુત્ર યોહાના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ટોફાથી તાન્હુમેથનો પુત્ર સરાયા, માઅખાથીનો પુત્ર યાઅઝાન્યા, અને તેઓના માણસો ગદાલ્યાને મળ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તેમની અને તેમના માણસોની સામે ગદાલ્યાએ વચન આપીને કહ્યું કે, “બાબિલવાસીઓથી ડરશો નહિ, દેશ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ાંતિથી રહો અને બાબિલના રાજાનું પ્રભુત્વ સ્વીકારો, એટલે તે તમારી પ્રત્યે સારો રહે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સાતમા મહિનામાં રાજવંશના એલીશામાનો અને નથાન્યાના પુત્ર ઇશ્માએલે દસ માણસો સાથે ગદાલ્યા પાસે આવી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રાજયમાં ચોથા મહિનાના નવમા દિવશે દુકાળ એટલો સખત બની ગયો કે, ખાવા માટે કઇ ખોરાક બાકી ન રહ્યો.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જ મિસ્પાહમાં તેની સાથે રહેતા યહૂદાવાસીઓને અને બાબિલવાસીઓને મારી નાખ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ત્યારબાદ નાનાંમોટાં બધાંજ લોકો ઇસ્રાએલીઓ તથા લશ્કરના અમલદારો બાબિલવાસીઓની બીકથી મિસર ભાગી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યહૂદાના રાજા યહોયાખીનને પણ બંદીવાસમાંથી મુકત કરવામાં આવ્યો. આમ આ દેશનિકાલના સાડત્રીસમા વર્ષ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ન્યું. છેલ્લા માસના સત્તાવીસમે દિવસે બાબિલના રાજા એવીલ-મરોદાખે, પોતે ગાદીએ બેઠો અને તે જ વરસ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ૂદાના રાજા યહોયાખીનને માફી અપાઇ અને તેને કારાવાસમાંથી મુકત કરવામાં આવ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તેણે તેના પ્રત્યે માયાળુ વર્તાવ રાખ્યો અને તેને બાબિલમાં પોતાની સાથેના બીજા રાજાઓ કરતાં ઊંચ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સને બેસાડ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આથી યહોયાખીને કારાવાસનાં કપડાં ઉતારી સામાન્ય નાગરિકનો પોષાક પહેરી, બાકીનું જીવન રાજાના આશ્રિ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રીકે વિતાવ્યું. એક જ મેજ પર બેસી તેણે તેમની સાથે ભોજન લીધ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અને જ્યાં સુધી તે જીવ્યો ત્યાં સુધી રાજાએ તેને ભાણું અને આધાર આપ્યો. 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ોથા મહિનાનો નવમો દિવસ હતો, નગરમાં અનાજની ભારે તંગી વર્તાત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આખરે, નબૂખાદનેસ્સારના સૈન્યએ નગરના કોટમાં ગાબડું પાડયું અને તે રાત્રે તેમાંથી સિદકિયા અને ત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ણસો, બે દિવાલોની વચ્ચે આવેલા એક ગુપ્ત દરવાજામાંથી રાજાના બગીચાના માગેર્ શહેરમાં ચારે બાજ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ાબિલવાસીઓ હતાં તે છતાં પણ, રણ તરફ નાસી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2026-08-04T01:07:26Z</dcterms:created>
  <dcterms:modified xsi:type="dcterms:W3CDTF">2026-08-04T01:07:26Z</dcterms:modified>
  <dc:title>૨ રાજાઓ : 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