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presProps" Target="presProps.xml"/>
  <Relationship Id="rId27" Type="http://schemas.openxmlformats.org/officeDocument/2006/relationships/viewProps" Target="viewProps.xml"/>
  <Relationship Id="rId2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300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தாள ஆழம் நின்று இரட்சி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ெம் சாவின்மேல் பேர் வெற்றி அளி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ருணோதயமே ஆ வார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ந்தெங்கள் நெஞ்சை ஆற்றித் தேற்ற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ாந்தார ராவின் மேகம் நீக்கி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ுண்ட சாவின் நிழல் ஓட்டி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ாவீதின் திறவுகோலே வார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ண் வாசலைத் திறந்து தார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ஒடுக்கமாம் நல்வழி காத்தி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சாலமாம் துர்ப் பாதை தூர்த்தி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ம்மானுவேலே வாரும் வார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ா வல்ல ஆண்டவா, வந்தருள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ுற்காலம் சீனாய் மலைமீதி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க்காளம் மின்னலோடு தேவர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ிரமாணம் இஸ்ரவேலுக்களித்த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ெய் இஸ்ரவேலைச் சிறை மீள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ா தெய்வ மைந்தன் தோன்றும் வரைக்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் ஜனம் பாரில் ஏங்கித் தவிக்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கிழ்! மகிழ்! சீயோனின் சபை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ம்மானுவேலின் நாள் சமீப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ஈசாயின் வேர்த் துளிரே வார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ிசாசின் வல்ல கோஷ்டம் நீக்க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2026-06-15T08:55:53Z</dcterms:created>
  <dcterms:modified xsi:type="dcterms:W3CDTF">2026-06-15T08:55:53Z</dcterms:modified>
  <dc:title>துதிப் பாடல்கள் : 404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