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உங்கள் இருதயங்களை தேவனைப்பற்றும் அன்புக்கும் கிறிஸ்துவின் பொறுமைக்கும் நேராய் நடத்துவார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உங்கள் இருதயங்களை தேவனைப்பற்றும் அன்புக்கும் கிறிஸ்துவின் பொறுமைக்கும் நேராய் நடத்துவார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எங்களிடத்தில் பெற்றுக்கொண்ட முறைமையின்படி நடவாமல், ஒழுங்கற்று நடக்கிற எந்தச் சகோதரரையும் நீங்கள் விட்டு விலகவேண்டுமென்று, நம்முடைய கர்த்தராகிய இயேசுகிறிஸ்துவின் நாமத்திலே, உங்களுக்குக் கட்டளையிடு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எங்களிடத்தில் பெற்றுக்கொண்ட முறைமையின்படி நடவாமல், ஒழுங்கற்று நடக்கிற எந்தச் சகோதரரையும் நீங்கள் விட்டு விலகவேண்டுமென்று, நம்முடைய கர்த்தராகிய இயேசுகிறிஸ்துவின் நாமத்திலே, உங்களுக்குக் கட்டளையிடு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எங்களிடத்தில் பெற்றுக்கொண்ட முறைமையின்படி நடவாமல், ஒழுங்கற்று நடக்கிற எந்தச் சகோதரரையும் நீங்கள் விட்டு விலகவேண்டுமென்று, நம்முடைய கர்த்தராகிய இயேசுகிறிஸ்துவின் நாமத்திலே, உங்களுக்குக் கட்டளையிடு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ன்னவிதமாய் எங்களைப் பின்பற்றவேண்டுமென்று நீங்கள் அறிந்திருக்கிறீர்களே; நாங்கள் உங்களுக்குள்ளே ஒழுங்கற்று நடவாம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ன்னவிதமாய் எங்களைப் பின்பற்றவேண்டுமென்று நீங்கள் அறிந்திருக்கிறீர்களே; நாங்கள் உங்களுக்குள்ளே ஒழுங்கற்று நடவாமல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ிடத்திலும் இலவசமாய்ச் சாப்பிடாமலும், உங்களில் ஒருவனுக்கும் பாரமாயிராதபடிக்கு இரவும் பகலும் பிரயாசத்தோடும் வருத்தத்தோடும் வேலைசெய்து சாப்பிட்ட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ிடத்திலும் இலவசமாய்ச் சாப்பிடாமலும், உங்களில் ஒருவனுக்கும் பாரமாயிராதபடிக்கு இரவும் பகலும் பிரயாசத்தோடும் வருத்தத்தோடும் வேலைசெய்து சாப்பிட்ட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மேல் பாரத்தை வைப்பதற்கான அதிகாரம் எங்களுக்கு இல்லையென்பதினாலே அப்படிச் செய்யாமல், நீங்கள் எங்களைப் பின்பற்றும்படிக்கு நாங்கள் உங்களுக்கு மாதிரியாயிருக்கவேன்டுமென்றே அப்படிச் செய்த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டைசியாக, சகோதரரே, உங்களிடத்தில் கர்த்தருடைய வசனம் பரம்பி மகிமைப்படுகிறதுபோல, எவ்விடத்திலும் பரம்பி மகிமைப்படும்படிக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மேல் பாரத்தை வைப்பதற்கான அதிகாரம் எங்களுக்கு இல்லையென்பதினாலே அப்படிச் செய்யாமல், நீங்கள் எங்களைப் பின்பற்றும்படிக்கு நாங்கள் உங்களுக்கு மாதிரியாயிருக்கவேன்டுமென்றே அப்படிச் செய்த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மேல் பாரத்தை வைப்பதற்கான அதிகாரம் எங்களுக்கு இல்லையென்பதினாலே அப்படிச் செய்யாமல், நீங்கள் எங்களைப் பின்பற்றும்படிக்கு நாங்கள் உங்களுக்கு மாதிரியாயிருக்கவேன்டுமென்றே அப்படிச் செய்த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வேலைசெய்ய மனதில்லாதிருந்தால் அவன் சாப்பிடவும் கூடாதென்று நாங்கள் உங்களிடத்தில் இருந்தபோது உங்களுக்குக் கட்டளையிட்டோ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வேலைசெய்ய மனதில்லாதிருந்தால் அவன் சாப்பிடவும் கூடாதென்று நாங்கள் உங்களிடத்தில் இருந்தபோது உங்களுக்குக் கட்டளையிட்டோ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யாதொரு வேலையும் செய்யாமல், வீண் அலுவற்காரராய், ஒழுங்கற்றுத் திரிகிறார்களென்று கேள்விப்பட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யாதொரு வேலையும் செய்யாமல், வீண் அலுவற்காரராய், ஒழுங்கற்றுத் திரிகிறார்களென்று கேள்விப்படு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ப்பட்டவர்கள் அமைதலோடே வேலைசெய்து, தங்கள் சொந்தச் சாப்பாட்டைச் சாப்பிடவேண்டுமென்று, நம்முடைய கர்த்தராகிய இயேசுகிறிஸ்துவினாலே அவர்களுக்குக் கட்டளையிட்டுப் புத்திசொல்லுகிற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ப்பட்டவர்கள் அமைதலோடே வேலைசெய்து, தங்கள் சொந்தச் சாப்பாட்டைச் சாப்பிடவேண்டுமென்று, நம்முடைய கர்த்தராகிய இயேசுகிறிஸ்துவினாலே அவர்களுக்குக் கட்டளையிட்டுப் புத்திசொல்லுகிற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கோதரரே, நீங்கள் நன்மை செய்வதிலே சோர்ந்துபோகாமலி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, இந்த நிருபத்தில் சொல்லிய எங்கள் வசனத்துக்கு ஒருவன் கீழ்ப்படியாமற்போனால், அவனைக் குறித்துக்கொண்டு, அவன் வெட்கப்படும்படிக்கு அவனுடனே கலவாதிர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டைசியாக, சகோதரரே, உங்களிடத்தில் கர்த்தருடைய வசனம் பரம்பி மகிமைப்படுகிறதுபோல, எவ்விடத்திலும் பரம்பி மகிமைப்படும்படிக்க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, இந்த நிருபத்தில் சொல்லிய எங்கள் வசனத்துக்கு ஒருவன் கீழ்ப்படியாமற்போனால், அவனைக் குறித்துக்கொண்டு, அவன் வெட்கப்படும்படிக்கு அவனுடனே கலவாதிர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அவனைச் சத்துருவாக எண்ணாமல், சகோதரனாக எண்ணி, அவனுக்குப் புத்திசொல்ல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மாதானத்தின் கர்த்தர்தாமே எப்பொழுதும் சகலவிதத்திலும் உங்களுக்குச் சமாதானத்தைத் தந்தருளுவாராக. கர்த்தர் உங்களனைவரோடுங்கூட இருப்பார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மாதானத்தின் கர்த்தர்தாமே எப்பொழுதும் சகலவிதத்திலும் உங்களுக்குச் சமாதானத்தைத் தந்தருளுவாராக. கர்த்தர் உங்களனைவரோடுங்கூட இருப்பார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வுலாகிய நான் என் கையெழுத்தாலே உங்களை வாழ்த்துகிறேன், நிருபங்கள்தோறும் இதுவே அடையாளம்; இப்படியே எழுதுகி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முடைய கர்த்தராகிய இயேசுகிறிஸ்துவின் கிருபை உங்களனைவரோடுங்கூட இருப்பத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டைசியாக, சகோதரரே, உங்களிடத்தில் கர்த்தருடைய வசனம் பரம்பி மகிமைப்படுகிறதுபோல, எவ்விடத்திலும் பரம்பி மகிமைப்படும்படிக்க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ர்க்குணராகிய பொல்லாத மனுஷர் கையினின்று நாங்கள் விடுவிக்கப்படும்படிக்கும், எங்களுக்காக வேண்டிக்கொள்ளுங்கள்; விசுவாசம் எல்லாரிடத்திலுமில்லைய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ர்க்குணராகிய பொல்லாத மனுஷர் கையினின்று நாங்கள் விடுவிக்கப்படும்படிக்கும், எங்களுக்காக வேண்டிக்கொள்ளுங்கள்; விசுவாசம் எல்லாரிடத்திலுமில்லைய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ோ உண்மையுள்ளவர், அவர் உங்களை ஸ்திரப்படுத்தி, தீமையினின்று விலக்கிக் காத்துக்கொள்ளுவ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, நாங்கள் கட்டளையிடுகிறவைகளை நீங்கள் செய்துவருகிறீர்களென்றும், இனிமேலும் செய்வீர்களென்றும், உங்களைக்குறித்துக் கர்த்தருக்குள் நம்பிக்கையாயிரு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, நாங்கள் கட்டளையிடுகிறவைகளை நீங்கள் செய்துவருகிறீர்களென்றும், இனிமேலும் செய்வீர்களென்றும், உங்களைக்குறித்துக் கர்த்தருக்குள் நம்பிக்கையாய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3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রা প্রার্থনা করছি য়েন প্রভু তোমাদের হৃদয়কে ঈশ্বরের ভালবাসার পথে ও খ্রীষ্টের ধৈর্য্যের পথ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লনা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ার ভাই ও বোনেরা, আমরা আমাদের প্রভু যীশু খ্রীষ্টের নামে তোমাদের এই আদেশ দিচ্ছি য়ে, কোন ভাই যদ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লসভাবে দিন কাটায় এবং তোমরা আমাদের কাছ থেকে য়ে শিক্ষা পেয়েছ, সেই মত না চলে তবে তার কাছ থেকে দূ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রা নিজেরা জান য়ে আমরা য়েমন চলি, তোমাদের তেমনি চলা উচিত৷ আমরা যখন তোমাদের ওখানে ছিলাম,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লস ছিলাম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ারো কাছ থেকে খাবার খেলে, আমরা তা মূল্য দিয়েই খেয়েছি৷ আমরা কাজ করতাম য়েন কারো বোঝাস্বরূপ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ই৷ দিনে বা রাতে আমরা পরিশ্রম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োমাদের কাছ থেকে সাহায্য পাবার অধিকার আমাদের ছিল; কিন্তু আমরা নিজের হাতে কাজ করেছি, য়েন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সবশেষে এই কথা বলছি, আমার ভাই ও বোনেরা, আমাদের জন্য প্রার্থনা করো৷ প্রার্থনা করো য়েন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সংস্থান নিজেরা করে নিতে পারি; আর তোমাদের কাছে নিজেদের আদর্শরূপে দেখাতে চেয়েছিলাম যাতে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অনুসরণ করতে 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ারণ আমরা যখন তোমাদের কাছে ছিলাম তখন তোমাদের এই আদেশ দিতাম য়ে, যদি কেউ কাজ করতে না চায়, তব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না খ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বু আমরা শুনতে পেয়েছি, তোমাদের মধ্যে কেউ কাজ করতে অস্বীকার করছে৷ তারা কিছুই করে না, কিন্তু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দের ব্যাপারে নাক গল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ইরকম লোকদের আমরা প্রভু যীশু খ্রীষ্টের নামে আদেশ ও উপদেশ দিচ্ছি য়েন শান্তভাবে পরিশ্রম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দের অন্ন নিজেরাই য়োগাড় করে৷ প্রভু যীশুর নামে আমরা বিশেষভাবে তাদের বলছি তারা য়েন এইভাবে চ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ভাই ও বোনেরা, সত্ কাজ করতে কখনও ক্লান্ত হয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দি কেউ এই চিঠিতে আমরা যা লিখেছি, তা না মানতে চায়, তবে তাকে চিনে রাখো, আর তার কাছ থেকে দূ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ক্ষা দ্রুত গতিতে বিস্তার লাভ করে, প্রার্থনা করো য়েন লোকে সেই শিক্ষার সম্মান করে, য়েমন সম্ম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, য়েন সে লজ্জা প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অথচ তার সঙ্গে শত্রুর মত আচরণ করো না, বরং তাকে ভাই বলে চেতনা দ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মরা প্রার্থনা করি য়ে, শান্তির প্রভু নিজে সব সময় সব অবস্থায় তোমাদের শান্তি দান করুন৷ প্রভ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সকলের সাথে থাকু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ই শুভেচ্ছা আমি পৌল নিজে হাতে লিখলাম; প্রত্যেক চিঠিতে এটাই চিহ্ন, আমি এইরকম লিখে থাক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আমাদের প্রভু যীশু খ্রীষ্টের অনুগ্রহ তোমাদের সকলের সঙ্গ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করেছি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ার্থনা করো য়েন আমরা মন্দ ও খারাপ লোকদের হাত থেকে রক্ষা পাই৷ সবাই তো আর প্রভুকে বিশ্বাস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প্রভু বিশ্বস্ত, তিনিই তোমাদের শক্তি দেবেন ও মন্দ শক্তির (শয়তানের) হাত থেকে রক্ষা কর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োমাদের সম্বন্ধে প্রভুতে আমাদের এই দৃঢ় বিশ্বাস আছে য়ে, আমরা যা যা আদেশ করেছি সেই সমস্ত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লন করছ ও আমরা জানি এর পরেও তা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2026-06-10T10:19:07Z</dcterms:created>
  <dcterms:modified xsi:type="dcterms:W3CDTF">2026-06-10T10:19:07Z</dcterms:modified>
  <dc:title>2 தெசலோனிக்கேயர்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