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்டடம் கட்டிடும் சிற்பிகள் நாம்
கட்டிடுவோம் கிறிஸ்தேசுவுக்காய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த்தியல் வைத்து அடித்தல்ல
ரம்பத்தால் மரத்தை அறுத்தல்ல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ஒவ்வொரு நாளும் கட்டிடுவோம்
ஒவ்வொரு செயலாம் கற்களாலே
உத்தமர் இயேசுவின் அஸ்திபாரம்
பத்திரமாக தாங்கிடுவார் --- கட்டட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ைவினை அல்லா வீடொன்றை
கடவுளின் பூரண சித்தப்படி
கட்டிடும் சிறிய சிற்பிகள் நாம்
கட்டிடுவோமே நித்தியத்திற்காய் --- கட்டட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ாவமா மணலில் கட்டப்பட்ட
பற்பல வீடுகள் வீழ்ந்திடுமே
ஆவலாய் இயேசுவின் வார்த்தை கேட்போம்
அவரே மூலைக்கல் ஆகிடுவார் --- கட்டட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2026-07-09T08:52:27Z</dcterms:created>
  <dcterms:modified xsi:type="dcterms:W3CDTF">2026-07-09T08:52:27Z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