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94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'Twas Jesus, my Saviour, who died on the tree,  
To open a fountain for sinners like me ;
His blood is that fountain which pardon bestows, 
And cleanses the foulest wherever it flow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the Lion of Judah shall break every chain, 
And give us the victory again and agai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nd when I was willing with all 
things to part,
He gave me His blessing, His love in my heart ; 
So now I am joined with the conquering band 
Who are marching to glory at Jesus' comman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gh round me the storms of adversity roll, 
And the waves of destruction encompass my soul,  
In vain this frail vessel the tempest shall toss —  
My hope is secure through the blood of the cro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when with the ransomed, by Jesus, my Head, 
From fountain to fountain I then shall be led ; 
I'll fall at His feet and His mercy adore, 
And sing Hallelujah to God evermo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2026-07-30T20:26:05Z</dcterms:created>
  <dcterms:modified xsi:type="dcterms:W3CDTF">2026-07-30T20:26:05Z</dcterms:modified>
  <dc:title>Hymn : 847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