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13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re from the world we turn, 
Jesus to seek ; 
Here may His loving voice 
Tenderly speak ! 
Jesus, our dearest Friend, 
While at Thy feet we bend, 
Oh, let Thy smile descend ! 
'Tis Thee we seek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ome, Holy Comforter, 
Presence divine. 
Now in our longing hearts 
Graciously shine; 
Oh for Thy mighty power ! 
Oh for a blessed shower, 
Filling this hallowed hour 
With joy divine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Saviour, Thy work revive, 
Here may we see 
Those who are dead in sin 
Quickened by Thee ; 
Come to our hearts' delight, 
Make every burden light, 
Cheer Thou our waiting sight ; 
We long for The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2026-09-14T08:37:41Z</dcterms:created>
  <dcterms:modified xsi:type="dcterms:W3CDTF">2026-09-14T08:37:41Z</dcterms:modified>
  <dc:title>Hymn : 325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