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லவிதமான வியாதிகளால் உபத்திரவப்பட்டிருந்த அநேகரை அவர் சொஸ்தமாக்கி, அநேகம் பிசாசுகளையும் துரத்திவிட்டார்; அந்தப் பிசாசுகள் தம்மை அறிந்திருந்தபடியால், அவைகள் பேசுகிறதற்கு அவர் இடங்கொடுக்க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 அதிகாலையில், இருட்டோடே எழுந்து புறப்பட்டு, வனாந்தரமான ஓரிடத்திற்குப்போய், அங்கே ஜெபம்பண்ணின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 அதிகாலையில், இருட்டோடே எழுந்து புறப்பட்டு, வனாந்தரமான ஓரிடத்திற்குப்போய், அங்கே ஜெபம்பண்ணின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ீமோனும் அவனோடே இருந்தவர்களும் அவரைப் பின் தொடர்ந்துபோய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ைக் கண்டபோது: உம்மை எல்லாரும் தேடுகிறார்கள் என்று சொன்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ை அவர் நோக்கி: அடுத்த ஊர்களிலும் நான் பிரசங்கம் பண்ணவேண்டுமாதலால், அவ்விடங்களுக்குப் போவோம் வாருங்கள்; இதற்காகவே புறப்பட்டு வந்தேன் என்று சொல்லி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ை அவர் நோக்கி: அடுத்த ஊர்களிலும் நான் பிரசங்கம் பண்ணவேண்டுமாதலால், அவ்விடங்களுக்குப் போவோம் வாருங்கள்; இதற்காகவே புறப்பட்டு வந்தேன் என்று சொல்லி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லிலேயா நாடெங்கும் அவர்களுடைய ஜெபஆலயங்களில் அவர் பிரசங்கம் பண்ணிக்கொண்டும், பிசாசுகளைத் துரத்திக்கொண்டும் இரு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குஷ்டரோகி ஒருவன் அவரிடத்தில் வந்து, அவர் முன்பாக முழங்கால்படியிட்டு: உமக்குச் சித்தமானால் என்னைச் சுத்தமாக்க உம்மால் ஆகும் என்று வேண்டிக்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குஷ்டரோகி ஒருவன் அவரிடத்தில் வந்து, அவர் முன்பாக முழங்கால்படியிட்டு: உமக்குச் சித்தமானால் என்னைச் சுத்தமாக்க உம்மால் ஆகும் என்று வேண்டி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டனே அவர்கள் ஜெப ஆலயத்தை விட்டுப் புறப்பட்டு, யாக்கோபோடும் யோவானோடுங்கூட, சீமோன் அந்திரேயா என்பவர்களுடைய வீட்டில் பிரவேசித்தார்கள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யேசு மனதுருகி, கையை நீட்டி, அவனைத் தொட்டு: எனக்குச் சித்தமுண்டு, சுத்தமாகு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ப்படி அவர் சொன்னவுடனே, குஷ்டரோகம் அவனை விட்டு நீங்கிற்று, அவன் சுத்தமா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ப்பொழுது அவர் அவனை நோக்கி: நீ இதை ஒருவருக்கும் சொல்லாதபடிக்கு எச்சரிக்கையாயிரு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யினும் நீ போய், ஆசாரியனுக்கு உன்னைக் காண்பித்து, நீ சுத்தமானதினிமித்தம் மோசே கட்டளையிட்டிருக்கிறவைகளை அவர்களுக்குச் சாட்சியாகச் செலுத்து என்று கண்டிப்பாய்ச் சொல்லி, உடனே அவனை அனுப்பிவிட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யினும் நீ போய், ஆசாரியனுக்கு உன்னைக் காண்பித்து, நீ சுத்தமானதினிமித்தம் மோசே கட்டளையிட்டிருக்கிறவைகளை அவர்களுக்குச் சாட்சியாகச் செலுத்து என்று கண்டிப்பாய்ச் சொல்லி, உடனே அவனை அனுப்பிவிட்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னோ புறப்பட்டுப் போய்: இந்தச் சங்கதி எங்கும் விளங்கும்படியாகப் பிரசித்தம் பண்ணத்தொடங்கினான். அதினால் அவர் வெளியரங்கமாய் பட்டணத்தில் எங்கும் பிரவேசிக்கக்கூடாமல், வெளியே வனாந்தரமான இடங்களில் தங்கியிருந்தார்; எத்திசையிலுமிருந்து ஜனங்கள் அவரிடத்திற்கு வ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னோ புறப்பட்டுப் போய்: இந்தச் சங்கதி எங்கும் விளங்கும்படியாகப் பிரசித்தம் பண்ணத்தொடங்கினான். அதினால் அவர் வெளியரங்கமாய் பட்டணத்தில் எங்கும் பிரவேசிக்கக்கூடாமல், வெளியே வனாந்தரமான இடங்களில் தங்கியிருந்தார்; எத்திசையிலுமிருந்து ஜனங்கள் அவரிடத்திற்கு வ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ுடைய குமாரனாகிய இயேசு கிறிஸ்துவினுடைய சுவிசேஷத்தின் ஆரம்ப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நான் என் தூதனை உமக்கு முன்பாக அனுப்புகிறேன், அவன் உமக்கு முன்னே போய், உமக்கு வழியை ஆயத்தம்பண்ணுவான் என்ற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நான் என் தூதனை உமக்கு முன்பாக அனுப்புகிறேன், அவன் உமக்கு முன்னே போய், உமக்கு வழியை ஆயத்தம்பண்ணுவான் என்றும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சீமோனுடைய மாமி ஜுரமாய்க் கிடந்தாள்; உடனே அவர்கள் அவளைக்குறித்து அவருக்குச் சொன்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ருக்குப் பாதைகளைச் செவ்வைபண்ணுங்கள், என்று வனாந்தரத்திலே கூப்பிடுகிறவனுடைய சத்தம் உண்டாகும் என்றும், தீர்க்கதரிசன ஆகமங்களில் எழுதியிருக்கிற பிரகாரமாய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, அவருக்குப் பாதைகளைச் செவ்வைபண்ணுங்கள், என்று வனாந்தரத்திலே கூப்பிடுகிறவனுடைய சத்தம் உண்டாகும் என்றும், தீர்க்கதரிசன ஆகமங்களில் எழுதியிருக்கிற பிரகாரமாய்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ன் வனாந்தரத்தில் ஞானஸ்நானங்கொடுத்து, பாவமன்னிப்புக்கென்று மனந்திரும்புதலுக்கேற்ற ஞானஸ்நானத்தைக் குறித்துப் பிரசங்கம் பண்ணிக்கொண்ட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ன் வனாந்தரத்தில் ஞானஸ்நானங்கொடுத்து, பாவமன்னிப்புக்கென்று மனந்திரும்புதலுக்கேற்ற ஞானஸ்நானத்தைக் குறித்துப் பிரசங்கம் பண்ணிக்கொண்டிரு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ூதேயா தேசத்தார் அனைவரும் எருசலேம் நகரத்தார் யாவரும், அவனிடத்திற்குப்போய், தங்கள் பாவங்களை அறிக்கையிட்டு, யோர்தான் நதியில் அவனால் ஞானஸ்நானம் பெற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ூதேயா தேசத்தார் அனைவரும் எருசலேம் நகரத்தார் யாவரும், அவனிடத்திற்குப்போய், தங்கள் பாவங்களை அறிக்கையிட்டு, யோர்தான் நதியில் அவனால் ஞானஸ்நானம் பெற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வான் ஒட்டகமயிர் உடையைத் தரித்து, தன் அரையில் வார்கச்சையைக் கட்டிக்கொண்டவனாயும், வெட்டுக்கிளியையும் காட்டுத்தேனையும் புசிக்கிறவனாயும் இ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வான் ஒட்டகமயிர் உடையைத் தரித்து, தன் அரையில் வார்கச்சையைக் கட்டிக்கொண்டவனாயும், வெட்டுக்கிளியையும் காட்டுத்தேனையும் புசிக்கிறவனாயும் இருந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: என்னிலும் வல்லவர் ஒருவர் எனக்குப்பின் வருகிறார், அவருடைய பாதரட்சைகளின் வாரைக் குனிந்து அவிழ்க்கிறதற்கும் நான் பாத்திரன் அல்ல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: என்னிலும் வல்லவர் ஒருவர் எனக்குப்பின் வருகிறார், அவருடைய பாதரட்சைகளின் வாரைக் குனிந்து அவிழ்க்கிறதற்கும் நான் பாத்திரன் அல்ல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கிட்டப்போய், அவள் கையைப் பிடித்து, அவளைத் தூக்கிவிட்டார்; உடனே ஜுரம் அவளை விட்டு நீங்கிற்று; அப்பொழுது அவள் அவர்களுக்குப் பணிவிடைசெய்த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ஜலத்தினால் உங்களுக்கு ஞானஸ்நானம் கொடுத்தேன்; அவரோ பரிசுத்த ஆவியினால் உங்களுக்கு ஞானஸ்நானம் கொடுப்பார் என்று பிரசங்க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நாட்களில், இயேசு கலிலேயாவிலுள்ள நாசரேத்தூரிலிருந்து வந்து, யோர்தான் நதியில் யோவானால் ஞானஸ்நானம் பெற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ஜலத்திலிருந்து கரையேறினவுடனே, வானம் திறக்கப்பட்டதையும், ஆவியானவர் புறாவைப்போல் தம்மேல் இறங்குகிறதையும் கண்ட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ஜலத்திலிருந்து கரையேறினவுடனே, வானம் திறக்கப்பட்டதையும், ஆவியானவர் புறாவைப்போல் தம்மேல் இறங்குகிறதையும் கண்ட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, நீர் என்னுடைய நேச குமாரன், உம்மில் பிரியமாயிருக்கிறேன் என்று, வானத்திலிருந்து ஒரு சத்தம் உண்டாயிற்ற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டனே ஆவியானவர் அவரை வனாந்தரத்திற்குப் போகும்படி ஏவின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வனாந்தரத்திலே நாற்பதுநாள் இருந்து, சாத்தானால் சோதிக்கப்பட்டு, அங்கே காட்டு மிருகங்களின் நடுவிலே சஞ்சரித்துக்கொண்டிருந்தார். தேவதூதர்கள் அவருக்கு ஊழியஞ்செய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வனாந்தரத்திலே நாற்பதுநாள் இருந்து, சாத்தானால் சோதிக்கப்பட்டு, அங்கே காட்டு மிருகங்களின் நடுவிலே சஞ்சரித்துக்கொண்டிருந்தார். தேவதூதர்கள் அவருக்கு ஊழியஞ்செய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வான் காவலில் வைக்கப்பட்ட பின்பு, இயேசு கலிலேயாவிலே வந்து, தேவனுடைய ராஜ்யத்தின் சுவிசேஷத்தைப் பிரசங்கித்து: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ம் நிறைவேறிற்று, தேவனுடைய ராஜ்யம் சமீபமாயிற்று; மனந்திரும்பி, சுவிசேஷத்தை விசுவாசியுங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 கிட்டப்போய், அவள் கையைப் பிடித்து, அவளைத் தூக்கிவிட்டார்; உடனே ஜுரம் அவளை விட்டு நீங்கிற்று; அப்பொழுது அவள் அவர்களுக்குப் பணிவிடைசெய்த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ம் நிறைவேறிற்று, தேவனுடைய ராஜ்யம் சமீபமாயிற்று; மனந்திரும்பி, சுவிசேஷத்தை விசுவாசியுங்கள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கலிலேயாக் கடலோரமாய் நடந்துபோகையில், மீன்பிடிக்கிறவர்களாயிருந்த சீமோனும், அவன் சகோதரன் அந்திரேயாவும் கடலில் வலைபோட்டுக்கொண்டிருக்கிறபோது அவர்களைக் கண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கலிலேயாக் கடலோரமாய் நடந்துபோகையில், மீன்பிடிக்கிறவர்களாயிருந்த சீமோனும், அவன் சகோதரன் அந்திரேயாவும் கடலில் வலைபோட்டுக்கொண்டிருக்கிறபோது அவர்களைக் கண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யேசு அவர்களை நோக்கி: என் பின்னே வாருங்கள், உங்களை மனுஷரைப் பிடிக்கிறவர்களாக்குவேன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டனே அவர்கள் தங்கள் வலைகளை விட்டு, அவருக்குப் பின்செ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அவ்விடம் விட்டுச் சற்று அப்புறம் போனபோது, செபதேயுவின் குமாரன் யாக்கோபும் அவன் சகோதரன் யோவானும் படவிலே வலைகளைப் பழுது பார்த்துக்கொண்டிருக்கிறதைக் கண்ட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அவ்விடம் விட்டுச் சற்று அப்புறம் போனபோது, செபதேயுவின் குமாரன் யாக்கோபும் அவன் சகோதரன் யோவானும் படவிலே வலைகளைப் பழுது பார்த்துக்கொண்டிருக்கிறதைக் கண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டனே அவர்களையும் அழைத்தார்; அப்பொழுது அவர்கள் தங்கள் தகப்பனாகிய செபெதேயுவைக் கூலியாட்களோடு படவிலே விட்டு அவருக்குப் பின்சென்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டனே அவர்களையும் அழைத்தார்; அப்பொழுது அவர்கள் தங்கள் தகப்பனாகிய செபெதேயுவைக் கூலியாட்களோடு படவிலே விட்டு அவருக்குப் பின்சென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கப்பர்நகூமுக்குப் போனார்கள். உடனே அவர் ஓய்வுநாளில் ஜெப ஆலயத்திலே பிரவேசித்து, போதகம் பண்ண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ாயங்காலமாகிச் சூரியன் அஸ்தமித்தபோது, சகல பிணியாளிகளையும், பிசாசுபிடித்தவர்களையும், அவரிடத்தில் கொண்டுவந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வேதபாரகரைப்போலப் போதியாமல், அதிகாரமுடையவராய் அவர்களுக்குப் போதித்தபடியினால், அவருடைய போதகத்தைக் குறித்து ஜனங்கள் ஆச்சரியப்பட்ட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வேதபாரகரைப்போலப் போதியாமல், அதிகாரமுடையவராய் அவர்களுக்குப் போதித்தபடியினால், அவருடைய போதகத்தைக் குறித்து ஜனங்கள் ஆச்சரியப்பட்ட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ஜெபஆலயத்திலே அசுத்த ஆவியுள்ள ஒரு மனுஷன் இருந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: ஐயோ! நசரேயனாகிய இயேசுவே, எங்களுக்கும் உமக்கும் என்ன? எங்களைக் கெடுக்கவா வந்தீர்? உம்மை இன்னார் என்று அறிவேன், நீர் தேவனுடைய பரிசுத்தர் என்று சத்தமிட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: ஐயோ! நசரேயனாகிய இயேசுவே, எங்களுக்கும் உமக்கும் என்ன? எங்களைக் கெடுக்கவா வந்தீர்? உம்மை இன்னார் என்று அறிவேன், நீர் தேவனுடைய பரிசுத்தர் என்று சத்தமி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இயேசு: நீ பேசாமல் இவனை விட்டுப் புறப்பட்டுப்போ என்று அதை அதட்டின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டனே அந்த அசுத்த ஆவி அவனை அலைக்கழித்து, மிகுந்த சத்தமிட்டு, அவனைவிட்டுப் போய்வி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ரும் ஆச்சரியப்பட்டு: இது என்ன? இந்தப் புதிய உபதேசம் எப்படிப்பட்டது? இவர் அதிகாரத்தோடே அசுத்த ஆவிகளுக்கும் கட்டளையிடுகிறார், அவைகள் இவருக்குக் கீழ்ப்படிகிறதே என்று தங்களுக்குள்ளே ஒருவரோடொருவர் சொல்லிக்கொண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ல்லாரும் ஆச்சரியப்பட்டு: இது என்ன? இந்தப் புதிய உபதேசம் எப்படிப்பட்டது? இவர் அதிகாரத்தோடே அசுத்த ஆவிகளுக்கும் கட்டளையிடுகிறார், அவைகள் இவருக்குக் கீழ்ப்படிகிறதே என்று தங்களுக்குள்ளே ஒருவரோடொருவர் சொல்லிக்கொண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முதல் அவருடைய கீர்த்தி கலிலேயா நாடெங்கும் பிரசித்தம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ாயங்காலமாகிச் சூரியன் அஸ்தமித்தபோது, சகல பிணியாளிகளையும், பிசாசுபிடித்தவர்களையும், அவரிடத்தில் கொண்டு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ட்டணத்தார் எல்லாரும் வீட்டு வாசலுக்கு முன்பாகக் கூடி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லவிதமான வியாதிகளால் உபத்திரவப்பட்டிருந்த அநேகரை அவர் சொஸ்தமாக்கி, அநேகம் பிசாசுகளையும் துரத்திவிட்டார்; அந்தப் பிசாசுகள் தம்மை அறிந்திருந்தபடியால், அவைகள் பேசுகிறதற்கு அவர் இடங்கொடுக்க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6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िकाला; और दुष्टात्माओं को बोलने न दिया, क्योंकि वे उसे पहचानती थ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और भोर को दिन निकलने से बहुत पहिले, वह उठकर निकला, और एक जंगली स्थान में गया और वहां प्रार्थ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ने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तब शमौन और उसके साथी उस की खोज में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जब वह मिला, तो उस से कहा; कि सब लोग तुझे ढूंढ रह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उस ने उन से कहा, आओ; हम और कहीं आस पास की बस्तियों में जाएं, कि मैं वहां भी प्रचार करूं, क्यों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ैं इसी लिये निकला ह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सो वह सारे गलील में उन की सभाओं में जा जाकर प्रचार करता और दुष्टात्माओं को निकालता रह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और एक कोढ़ी ने उसके पास आकर, उस से बिनती की, और उसके साम्हने घुटने टेककर, उस से कहा; यदि तू चाह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ो मुझे शुद्ध कर सक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वह तुरन्त आराधनालय में से निकलकर, याकूब और यूहन्ना के साथ शमौन और अन्द्रियास के घर आ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उस ने उस पर तरस खाकर हाथ बढ़ाया, और उसे छूकर कहा; मैं चाहता हूं तू शुद्ध हो 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और तुरन्त उसका को ढ़ जाता रहा, और वह शुद्ध हो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तब उस ने उसे चिताकर तुरन्त विदा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और उस से कहा, देख, किसी से कुछ मत कहना, परन्तु जाकर अपने आप को याजक को दिखा, और अपने शुद्ध हो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विषय में जो कुछ मूसा ने ठहराया है उसे भेंट चढ़ा, कि उन पर गवाही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परन्तु वह बाहर जाकर इस बात को बहुत प्रचार करने और यहां तक फैलाने लगा, कि यीशु फिर खुल्लमखुल्ल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गर में न जा सका, परन्तु बाहर जंगली स्थानों में रहा; और चहुं ओर से लागे उसके पास आते रह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परमेश्वर के पुत्र यीशु मसीह के सुसमाचार का आरम्भ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जैसे यशायाह भविष्यद्वक्ता की पुस्तक में लिखा है कि देख; मैं अपने दूत को तेरे आगे भेजता हूं, ज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ेरे लिये मार्ग सुधा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और शमौन की सास ज्वर से पीडित थी, और उन्होंने तुरन्त उसके विषय में उस से क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जंगल में एक पुकारने वाले का शब्द सुनाई दे रहा है कि प्रभु का मार्ग तैयार करो, और उस की सड़क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ीधी कर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यूहन्ना आया, जो जंगल में बपतिस्मा देता, और पापों की क्षमा के लिये मन फिराव के बपतिस्मा का प्रच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सारे यहूदिया देश के, और यरूशलेम के सब रहने वाले निकलकर उसके पास गए, और अपने पापों को मान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रदन नदी में उस से बपतिस्मा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यूहन्ना ऊंट के रोम का वस्त्र पहिने और अपनी कमर में चमड़े का पटुका बान्धे रहता था ओर टिड्डियाँ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न मधु खाया कर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यह प्रचार करता था, कि मेरे बाद वह आने वाला है, जो मुझ से शक्तिमान है; मैं इस योग्य नहीं कि झु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 उसके जूतों का बन्ध खोलू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तब उस ने पास जाकर उसका हाथ पकड़ के उसे उठाया; और उसका ज्वर उस पर से उतर गया, और वह उन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मैं ने तो तुम्हें पानी से बपतिस्मा दिया है पर वह तुम्हें पवित्र आत्मा से बपतिस्मा द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न दिनों में यीशु ने गलील के नासरत से आकर, यरदन में यूहन्ना से बपतिस्मा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जब वह पानी से निकलकर ऊपर आया, तो तुरन्त उस ने आकाश को खुलते और आत्मा को कबूतर की नाई अपने ऊ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तरते देख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यह आकाशवाणी हई, कि तू मेरा प्रिय पुत्र है, तुझ से मैं प्रसन्न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ब आत्मा ने तुरन्त उस को जंगल की ओर भे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जंगल में चालीस दिन तक शैतान ने उस की परीक्षा की; और वह वन पशुओं के साथ रहा; और स्वर्गदूत उ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सेवा करते रह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यूहन्ना के पकड़वाए जाने के बाद यीशु ने गलील में आकर परमेश्वर के राज्य का सुसमाचार प्रचार क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कहा, समय पूरा हुआ है, और परमेश्वर का राज्य निकट आ गया है; मन फिराओ और सुसमाचार पर विश्व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वा-टहल करने लग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ो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गलील की झील के किनारे किनारे जाते हुए, उस ने शमौन और उसके भाई अन्द्रियास को झील में जाल डालत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खा; क्योंकि वे मछुव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यीशु ने उन से कहा; मेरे पीछे चले आओ; मैं तुम को मनुष्यों के मछुवे बनाऊ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वे तुरन्त जालों को छोड़कर उसके पीछे हो ल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कुछ आगे बढ़कर, उस ने जब्दी के पुत्र याकूब, और उसके भाई यहून्ना को, नाव पर जालों को सुधारत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ख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उस ने तुरन्त उन्हें बुलाया; और वे अपने पिता जब्दी को मजदूरों के साथ नाव पर छोड़कर, उसके पीछे चल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वे कफरनहूम में आए, और वह तुरन्त सब्त के दिन सभा के घर में जाकर उपदेश करने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सन्ध्या के समय जब सूर्य डूब गया तो लोग सब बीमारों को और उन्हें जिन में दुष्टात्माएं थीं उसके पा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और लोग उसके उपदेश से चकित हुए; क्योंकि वह उन्हें शास्त्रियों की नाईं नहीं, परन्तु अधिकारी की ना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पदेश दे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उसी समय, उन की सभा के घर में एक मनुष्य था, जिस में एक अशुद्ध आत्मा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उस ने चिल्लाकर कहा, हे यीशु नासरी, हमें तुझ से क्या काम?क्या तू हमें नाश करने आया है? मैं तुझ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ता हूं, तू कौन है? परमेश्वर का पवित्र जन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यीशु ने उसे डांटकर कहा, चुप रह; और उस में से निकल 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तब अशुद्ध आत्मा उस को मरोड़कर, और बड़े शब्द से चिल्लाकर उस में से निकल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इस पर सब लोग आश्चर्य करते हुए आपस में वाद-विवाद करने लगे कि यह क्या बात है? यह तो कोई नया उपदे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! वह अधिकार के साथ अशुद्ध आत्माओं को भी आज्ञा देता है, और वे उस की आज्ञा मानत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सो उसका नाम तुरन्त गलील के आस पास के सारे देश में हर जगह फैल ग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और सारा नगर द्वार पर इकट्ठा हु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और उस ने बहुतों को जो नाना प्रकार की बीमारियों से दुखी थे, चंगा किया; और बहुत से दुष्टात्माओं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ாற்க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2026-06-12T02:16:13Z</dcterms:created>
  <dcterms:modified xsi:type="dcterms:W3CDTF">2026-06-12T02:16:13Z</dcterms:modified>
  <dc:title>மாற்கு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