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 குஷ்டரோகி ஒருவன் அவரிடத்தில் வந்து, அவர் முன்பாக முழங்கால்படியிட்டு: உமக்குச் சித்தமானால் என்னைச் சுத்தமாக்க உம்மால் ஆகும் என்று வேண்டிக்கொண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மனதுருகி, கையை நீட்டி, அவனைத் தொட்டு: எனக்குச் சித்தமுண்டு, சுத்தமாகு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மனதுருகி, கையை நீட்டி, அவனைத் தொட்டு: எனக்குச் சித்தமுண்டு, சுத்தமாகு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ப்படி அவர் சொன்னவுடனே, குஷ்டரோகம் அவனை விட்டு நீங்கிற்று, அவன் சுத்தமா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அவர் அவனை நோக்கி: நீ இதை ஒருவருக்கும் சொல்லாதபடிக்கு எச்சரிக்கையாயிரு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யினும் நீ போய், ஆசாரியனுக்கு உன்னைக் காண்பித்து, நீ சுத்தமானதினிமித்தம் மோசே கட்டளையிட்டிருக்கிறவைகளை அவர்களுக்குச் சாட்சியாகச் செலுத்து என்று கண்டிப்பாய்ச் சொல்லி, உடனே அவனை அனுப்பிவிட்ட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யினும் நீ போய், ஆசாரியனுக்கு உன்னைக் காண்பித்து, நீ சுத்தமானதினிமித்தம் மோசே கட்டளையிட்டிருக்கிறவைகளை அவர்களுக்குச் சாட்சியாகச் செலுத்து என்று கண்டிப்பாய்ச் சொல்லி, உடனே அவனை அனுப்பிவிட்ட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யினும் நீ போய், ஆசாரியனுக்கு உன்னைக் காண்பித்து, நீ சுத்தமானதினிமித்தம் மோசே கட்டளையிட்டிருக்கிறவைகளை அவர்களுக்குச் சாட்சியாகச் செலுத்து என்று கண்டிப்பாய்ச் சொல்லி, உடனே அவனை அனுப்பிவிட்ட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னோ புறப்பட்டுப் போய்: இந்தச் சங்கதி எங்கும் விளங்கும்படியாகப் பிரசித்தம் பண்ணத்தொடங்கினான். அதினால் அவர் வெளியரங்கமாய் பட்டணத்தில் எங்கும் பிரவேசிக்கக்கூடாமல், வெளியே வனாந்தரமான இடங்களில் தங்கியிருந்தார்; எத்திசையிலுமிருந்து ஜனங்கள் அவரிடத்திற்கு வ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னோ புறப்பட்டுப் போய்: இந்தச் சங்கதி எங்கும் விளங்கும்படியாகப் பிரசித்தம் பண்ணத்தொடங்கினான். அதினால் அவர் வெளியரங்கமாய் பட்டணத்தில் எங்கும் பிரவேசிக்கக்கூடாமல், வெளியே வனாந்தரமான இடங்களில் தங்கியிருந்தார்; எத்திசையிலுமிருந்து ஜனங்கள் அவரிடத்திற்கு வ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 அதிகாலையில், இருட்டோடே எழுந்து புறப்பட்டு, வனாந்தரமான ஓரிடத்திற்குப்போய், அங்கே ஜெபம்பண்ணி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னோ புறப்பட்டுப் போய்: இந்தச் சங்கதி எங்கும் விளங்கும்படியாகப் பிரசித்தம் பண்ணத்தொடங்கினான். அதினால் அவர் வெளியரங்கமாய் பட்டணத்தில் எங்கும் பிரவேசிக்கக்கூடாமல், வெளியே வனாந்தரமான இடங்களில் தங்கியிருந்தார்; எத்திசையிலுமிருந்து ஜனங்கள் அவரிடத்திற்கு வ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குமாரனாகிய இயேசு கிறிஸ்துவினுடைய சுவிசேஷத்தின் ஆரம்ப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நான் என் தூதனை உமக்கு முன்பாக அனுப்புகிறேன், அவன் உமக்கு முன்னே போய், உமக்கு வழியை ஆயத்தம்பண்ணுவான் என்றும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நான் என் தூதனை உமக்கு முன்பாக அனுப்புகிறேன், அவன் உமக்கு முன்னே போய், உமக்கு வழியை ஆயத்தம்பண்ணுவான் என்றும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 வழியை ஆயத்தப்படுத்துங்கள், அவருக்குப் பாதைகளைச் செவ்வைபண்ணுங்கள், என்று வனாந்தரத்திலே கூப்பிடுகிறவனுடைய சத்தம் உண்டாகும் என்றும், தீர்க்கதரிசன ஆகமங்களில் எழுதியிருக்கிற பிரகாரமாய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 வழியை ஆயத்தப்படுத்துங்கள், அவருக்குப் பாதைகளைச் செவ்வைபண்ணுங்கள், என்று வனாந்தரத்திலே கூப்பிடுகிறவனுடைய சத்தம் உண்டாகும் என்றும், தீர்க்கதரிசன ஆகமங்களில் எழுதியிருக்கிற பிரகாரமாய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வான் வனாந்தரத்தில் ஞானஸ்நானங்கொடுத்து, பாவமன்னிப்புக்கென்று மனந்திரும்புதலுக்கேற்ற ஞானஸ்நானத்தைக் குறித்துப் பிரசங்கம் பண்ணிக்கொண்டிரு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வான் வனாந்தரத்தில் ஞானஸ்நானங்கொடுத்து, பாவமன்னிப்புக்கென்று மனந்திரும்புதலுக்கேற்ற ஞானஸ்நானத்தைக் குறித்துப் பிரசங்கம் பண்ணிக்கொண்டி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யூதேயா தேசத்தார் அனைவரும் எருசலேம் நகரத்தார் யாவரும், அவனிடத்திற்குப்போய், தங்கள் பாவங்களை அறிக்கையிட்டு, யோர்தான் நதியில் அவனால் ஞானஸ்நானம் பெற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யூதேயா தேசத்தார் அனைவரும் எருசலேம் நகரத்தார் யாவரும், அவனிடத்திற்குப்போய், தங்கள் பாவங்களை அறிக்கையிட்டு, யோர்தான் நதியில் அவனால் ஞானஸ்நானம் பெற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 அதிகாலையில், இருட்டோடே எழுந்து புறப்பட்டு, வனாந்தரமான ஓரிடத்திற்குப்போய், அங்கே ஜெபம்பண்ண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வான் ஒட்டகமயிர் உடையைத் தரித்து, தன் அரையில் வார்கச்சையைக் கட்டிக்கொண்டவனாயும், வெட்டுக்கிளியையும் காட்டுத்தேனையும் புசிக்கிறவனாயும் இரு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வான் ஒட்டகமயிர் உடையைத் தரித்து, தன் அரையில் வார்கச்சையைக் கட்டிக்கொண்டவனாயும், வெட்டுக்கிளியையும் காட்டுத்தேனையும் புசிக்கிறவனாயும் இரு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: என்னிலும் வல்லவர் ஒருவர் எனக்குப்பின் வருகிறார், அவருடைய பாதரட்சைகளின் வாரைக் குனிந்து அவிழ்க்கிறதற்கும் நான் பாத்திரன் அல்ல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: என்னிலும் வல்லவர் ஒருவர் எனக்குப்பின் வருகிறார், அவருடைய பாதரட்சைகளின் வாரைக் குனிந்து அவிழ்க்கிறதற்கும் நான் பாத்திரன் அல்ல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ஜலத்தினால் உங்களுக்கு ஞானஸ்நானம் கொடுத்தேன்; அவரோ பரிசுத்த ஆவியினால் உங்களுக்கு ஞானஸ்நானம் கொடுப்பார் என்று பிரசங்கித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நாட்களில், இயேசு கலிலேயாவிலுள்ள நாசரேத்தூரிலிருந்து வந்து, யோர்தான் நதியில் யோவானால் ஞானஸ்நானம் பெற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ஜலத்திலிருந்து கரையேறினவுடனே, வானம் திறக்கப்பட்டதையும், ஆவியானவர் புறாவைப்போல் தம்மேல் இறங்குகிறதையும் கண்ட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ஜலத்திலிருந்து கரையேறினவுடனே, வானம் திறக்கப்பட்டதையும், ஆவியானவர் புறாவைப்போல் தம்மேல் இறங்குகிறதையும் கண்ட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, நீர் என்னுடைய நேச குமாரன், உம்மில் பிரியமாயிருக்கிறேன் என்று, வானத்திலிருந்து ஒரு சத்தம் உண்டாயிற்ற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டனே ஆவியானவர் அவரை வனாந்தரத்திற்குப் போகும்படி ஏவ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ீமோனும் அவனோடே இருந்தவர்களும் அவரைப் பின் தொடர்ந்துபோய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வனாந்தரத்திலே நாற்பதுநாள் இருந்து, சாத்தானால் சோதிக்கப்பட்டு, அங்கே காட்டு மிருகங்களின் நடுவிலே சஞ்சரித்துக்கொண்டிருந்தார். தேவதூதர்கள் அவருக்கு ஊழியஞ்செய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வனாந்தரத்திலே நாற்பதுநாள் இருந்து, சாத்தானால் சோதிக்கப்பட்டு, அங்கே காட்டு மிருகங்களின் நடுவிலே சஞ்சரித்துக்கொண்டிருந்தார். தேவதூதர்கள் அவருக்கு ஊழியஞ்செய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வான் காவலில் வைக்கப்பட்ட பின்பு, இயேசு கலிலேயாவிலே வந்து, தேவனுடைய ராஜ்யத்தின் சுவிசேஷத்தைப் பிரசங்கித்து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லம் நிறைவேறிற்று, தேவனுடைய ராஜ்யம் சமீபமாயிற்று; மனந்திரும்பி, சுவிசேஷத்தை விசுவாசியுங்கள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லம் நிறைவேறிற்று, தேவனுடைய ராஜ்யம் சமீபமாயிற்று; மனந்திரும்பி, சுவிசேஷத்தை விசுவாசியுங்கள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கலிலேயாக் கடலோரமாய் நடந்துபோகையில், மீன்பிடிக்கிறவர்களாயிருந்த சீமோனும், அவன் சகோதரன் அந்திரேயாவும் கடலில் வலைபோட்டுக்கொண்டிருக்கிறபோது அவர்களைக் கண்ட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கலிலேயாக் கடலோரமாய் நடந்துபோகையில், மீன்பிடிக்கிறவர்களாயிருந்த சீமோனும், அவன் சகோதரன் அந்திரேயாவும் கடலில் வலைபோட்டுக்கொண்டிருக்கிறபோது அவர்களைக் கண்ட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ர்களை நோக்கி: என் பின்னே வாருங்கள், உங்களை மனுஷரைப் பிடிக்கிறவர்களாக்குவேன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ர்களை நோக்கி: என் பின்னே வாருங்கள், உங்களை மனுஷரைப் பிடிக்கிறவர்களாக்குவேன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டனே அவர்கள் தங்கள் வலைகளை விட்டு, அவருக்குப் பின்செ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ைக் கண்டபோது: உம்மை எல்லாரும் தேடுகிறார்கள் என்று சொன்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அவ்விடம் விட்டுச் சற்று அப்புறம் போனபோது, செபதேயுவின் குமாரன் யாக்கோபும் அவன் சகோதரன் யோவானும் படவிலே வலைகளைப் பழுது பார்த்துக்கொண்டிருக்கிறதைக் கண்ட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அவ்விடம் விட்டுச் சற்று அப்புறம் போனபோது, செபதேயுவின் குமாரன் யாக்கோபும் அவன் சகோதரன் யோவானும் படவிலே வலைகளைப் பழுது பார்த்துக்கொண்டிருக்கிறதைக் கண்ட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டனே அவர்களையும் அழைத்தார்; அப்பொழுது அவர்கள் தங்கள் தகப்பனாகிய செபெதேயுவைக் கூலியாட்களோடு படவிலே விட்டு அவருக்குப் பின்செ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டனே அவர்களையும் அழைத்தார்; அப்பொழுது அவர்கள் தங்கள் தகப்பனாகிய செபெதேயுவைக் கூலியாட்களோடு படவிலே விட்டு அவருக்குப் பின்செ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கப்பர்நகூமுக்குப் போனார்கள். உடனே அவர் ஓய்வுநாளில் ஜெப ஆலயத்திலே பிரவேசித்து, போதகம் பண்ணின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கப்பர்நகூமுக்குப் போனார்கள். உடனே அவர் ஓய்வுநாளில் ஜெப ஆலயத்திலே பிரவேசித்து, போதகம் பண்ணின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வேதபாரகரைப்போலப் போதியாமல், அதிகாரமுடையவராய் அவர்களுக்குப் போதித்தபடியினால், அவருடைய போதகத்தைக் குறித்து ஜனங்கள் ஆச்சரியப்பட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வேதபாரகரைப்போலப் போதியாமல், அதிகாரமுடையவராய் அவர்களுக்குப் போதித்தபடியினால், அவருடைய போதகத்தைக் குறித்து ஜனங்கள் ஆச்சரியப்பட்ட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ுடைய ஜெபஆலயத்திலே அசுத்த ஆவியுள்ள ஒரு மனுஷன் இருந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: ஐயோ! நசரேயனாகிய இயேசுவே, எங்களுக்கும் உமக்கும் என்ன? எங்களைக் கெடுக்கவா வந்தீர்? உம்மை இன்னார் என்று அறிவேன், நீர் தேவனுடைய பரிசுத்தர் என்று சத்தமி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களை அவர் நோக்கி: அடுத்த ஊர்களிலும் நான் பிரசங்கம் பண்ணவேண்டுமாதலால், அவ்விடங்களுக்குப் போவோம் வாருங்கள்; இதற்காகவே புறப்பட்டு வந்தேன் என்று சொல்லி;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: ஐயோ! நசரேயனாகிய இயேசுவே, எங்களுக்கும் உமக்கும் என்ன? எங்களைக் கெடுக்கவா வந்தீர்? உம்மை இன்னார் என்று அறிவேன், நீர் தேவனுடைய பரிசுத்தர் என்று சத்தமிட்ட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இயேசு: நீ பேசாமல் இவனை விட்டுப் புறப்பட்டுப்போ என்று அதை அதட்டின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டனே அந்த அசுத்த ஆவி அவனை அலைக்கழித்து, மிகுந்த சத்தமிட்டு, அவனைவிட்டுப் போய்விட்ட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டனே அந்த அசுத்த ஆவி அவனை அலைக்கழித்து, மிகுந்த சத்தமிட்டு, அவனைவிட்டுப் போய்விட்ட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ல்லாரும் ஆச்சரியப்பட்டு: இது என்ன? இந்தப் புதிய உபதேசம் எப்படிப்பட்டது? இவர் அதிகாரத்தோடே அசுத்த ஆவிகளுக்கும் கட்டளையிடுகிறார், அவைகள் இவருக்குக் கீழ்ப்படிகிறதே என்று தங்களுக்குள்ளே ஒருவரோடொருவர் சொல்லிக்கொண்ட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ல்லாரும் ஆச்சரியப்பட்டு: இது என்ன? இந்தப் புதிய உபதேசம் எப்படிப்பட்டது? இவர் அதிகாரத்தோடே அசுத்த ஆவிகளுக்கும் கட்டளையிடுகிறார், அவைகள் இவருக்குக் கீழ்ப்படிகிறதே என்று தங்களுக்குள்ளே ஒருவரோடொருவர் சொல்லிக்கொண்ட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ல்லாரும் ஆச்சரியப்பட்டு: இது என்ன? இந்தப் புதிய உபதேசம் எப்படிப்பட்டது? இவர் அதிகாரத்தோடே அசுத்த ஆவிகளுக்கும் கட்டளையிடுகிறார், அவைகள் இவருக்குக் கீழ்ப்படிகிறதே என்று தங்களுக்குள்ளே ஒருவரோடொருவர் சொல்லிக்கொண்ட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ுமுதல் அவருடைய கீர்த்தி கலிலேயா நாடெங்கும் பிரசித்தமாயிற்ற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டனே அவர்கள் ஜெப ஆலயத்தை விட்டுப் புறப்பட்டு, யாக்கோபோடும் யோவானோடுங்கூட, சீமோன் அந்திரேயா என்பவர்களுடைய வீட்டில் பிரவேசித்தார்கள்;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டனே அவர்கள் ஜெப ஆலயத்தை விட்டுப் புறப்பட்டு, யாக்கோபோடும் யோவானோடுங்கூட, சீமோன் அந்திரேயா என்பவர்களுடைய வீட்டில் பிரவேசித்தார்கள்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களை அவர் நோக்கி: அடுத்த ஊர்களிலும் நான் பிரசங்கம் பண்ணவேண்டுமாதலால், அவ்விடங்களுக்குப் போவோம் வாருங்கள்; இதற்காகவே புறப்பட்டு வந்தேன் என்று சொல்லி;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ங்கே சீமோனுடைய மாமி ஜுரமாய்க் கிடந்தாள்; உடனே அவர்கள் அவளைக்குறித்து அவருக்குச் சொன்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ங்கே சீமோனுடைய மாமி ஜுரமாய்க் கிடந்தாள்; உடனே அவர்கள் அவளைக்குறித்து அவருக்குச் சொன்ன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 கிட்டப்போய், அவள் கையைப் பிடித்து, அவளைத் தூக்கிவிட்டார்; உடனே ஜுரம் அவளை விட்டு நீங்கிற்று; அப்பொழுது அவள் அவர்களுக்குப் பணிவிடைசெய்தா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 கிட்டப்போய், அவள் கையைப் பிடித்து, அவளைத் தூக்கிவிட்டார்; உடனே ஜுரம் அவளை விட்டு நீங்கிற்று; அப்பொழுது அவள் அவர்களுக்குப் பணிவிடைசெய்தா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ாயங்காலமாகிச் சூரியன் அஸ்தமித்தபோது, சகல பிணியாளிகளையும், பிசாசுபிடித்தவர்களையும், அவரிடத்தில் கொண்டுவந்த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ட்டணத்தார் எல்லாரும் வீட்டு வாசலுக்கு முன்பாகக் கூடிவந்த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லவிதமான வியாதிகளால் உபத்திரவப்பட்டிருந்த அநேகரை அவர் சொஸ்தமாக்கி, அநேகம் பிசாசுகளையும் துரத்திவிட்டார்; அந்தப் பிசாசுகள் தம்மை அறிந்திருந்தபடியால், அவைகள் பேசுகிறதற்கு அவர் இடங்கொடுக்கவில்லை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லவிதமான வியாதிகளால் உபத்திரவப்பட்டிருந்த அநேகரை அவர் சொஸ்தமாக்கி, அநேகம் பிசாசுகளையும் துரத்திவிட்டார்; அந்தப் பிசாசுகள் தம்மை அறிந்திருந்தபடியால், அவைகள் பேசுகிறதற்கு அவர் இடங்கொடுக்கவ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லிலேயா நாடெங்கும் அவர்களுடைய ஜெபஆலயங்களில் அவர் பிரசங்கம் பண்ணிக்கொண்டும், பிசாசுகளைத் துரத்திக்கொண்டும் இருந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 குஷ்டரோகி ஒருவன் அவரிடத்தில் வந்து, அவர் முன்பாக முழங்கால்படியிட்டு: உமக்குச் சித்தமானால் என்னைச் சுத்தமாக்க உம்மால் ஆகும் என்று வேண்டிக்கொண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চ্ছে করলে আমাকে ভাল করে দিতে পার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যীশু তার প্রতি মমতায় পূর্ণ হয়ে হাত বাড়িয়ে তাকে স্পর্শ করে বললেন, ‘আমি তা-ই চাই, তুমি ভ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যাও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আর সঙ্গে সঙ্গে তার কুষ্ঠ রোগ তাকে ছেড়ে গেল এবং সে সুস্থ হ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যীশু তাকে তখনই বিদায়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তিনি তাকে দৃঢ়ভাবে বললেন, ‘দেখ, একথা কাউকে বলো না, কিন্তু যাজকের কাছে নিজেকে দেখাও এবং কুষ্ঠরো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সুস্থ হওযার জন্য মোশির বিধান অনুযায়ী ঈশ্বরকে উপহার দাও, এতে সকলে জানতে পারবে য়ে তুমি সম্পূর্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স্থ হয়েছ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কিন্তু সে বাইরে গিয়ে তার সুস্থ হওযার কথা এত বেশী প্রচার করতে ও চারদিকে বলতে লাগল য়ে যীশু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কাশ্যে কোন শহরে প্রবেশ করতে পারলেন না৷ কাজেই তিনি শহরের বাইরে নির্জনে থেকে গেলেন আর লোকরা চারদ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পরের দিন ভোর হবার আগে, রাত থাকতে থাকতে তিনি বাড়ি থেকে বেরিয়ে পড়লেন আর নির্জন স্থানে গ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তাঁর কাছে আস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ঈশ্বর পুত্র যীশু খ্রীষ্টের সুসমাচারের সুচন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ভাববাদী যিশাইয়র পুস্তকে য়েমন লেখা আছে, ‘শোন! আমি নিজের সহায়কে তোমার আগে পাঠাবো৷ সে তোম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থ প্রস্তুত করবে৷’ মালাখি 3: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‘মরুপ্রান্তরে একজনের রব ঘোষণা করছে, ‘তোমরা প্রভুর জন্য পথ প্রস্তুত কর, তাঁর জন্য পথ সরল কর৷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শাইয় 40: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ই বাপ্তিস্মদাতা য়োহন এলেন, তিনি মরুপ্রান্তরে লোকদের বাপ্তাইজকরছিলেন৷ তিনি প্রচার করেছিলেন য়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রা পাপের ক্ষমা পাবার জন্য মন-ফেরায় ও বাপ্তিস্ম নে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তে যিহূদিযা ও জেরুশালেমের সমস্ত মানুষ তাঁর কাছে য়েতে শুরু করল৷ তারা নিজের নিজের পাপ স্বী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যর্দন নদীতে তাঁর কাছে বাপ্তাইজ হ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র্থনায় কাট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়োহন উটের লোমের তৈরী কাপড় পরতেন৷ তাঁর কোমরে চামড়ার কোমর বন্ধনী ছিল এবং তিনি পঙ্গপাল ও বনমধ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েত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িনি প্রচার করতেন, ‘আমার পরে এমন একজন আসছেন, যিনি আমার থেকে শক্তিমান, আমি নীচু হয়ে তাঁর পায়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ুতোর ফিতে খোলার য়োগ্য ন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ি তোমাদের জলে বাপ্তাইজ করলাম কিন্তু তিনি তোমাদের পবিত্র আত্মায় বাপ্তাইজ করব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েই সময় যীশু গালীলের নাসরত্ থেকে এলেন আর য়োহন তাঁকে যর্দন নদীতে বাপ্তাইজ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জল থেকে ওঠার সঙ্গে সঙ্গে তিনি দেখলেন, আকাশ দুভাগ হয়ে গেল এবং পবিত্র আত্মা কপোতের মতো তাঁ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মে আস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র স্বর্গ থেকে এই রব শোনা গেল, ‘তুমিই আমার প্রিয় পুত্র৷ আমি তোমাতে খুবই সন্তুষ্ট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রপরই আত্মা যীশুকে প্রান্তরে নিয়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শিমোন ও তাঁর সঙ্গী যাঁরা যীশুর সঙ্গে ছিলেন, তাঁকে খুঁজতে বেরিয়ে পড়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েখানে তিনি চল্লিশ দিন ছিলেন, সেই সময় শয়তান তাঁকে প্রলুধ্ধ করছিল৷ তিনি বন্য পশু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তেন আর স্বর্গদূতরা এসে তাঁর সেবা করত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়োহন কারাগারে বন্দী হবার পর যীশু গালীলে গেলেন; আর সেখানে তিনি ঈশ্বরের সুসমাচার প্রচার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ীশু বললেন, ‘সময় এসে গেছে; ঈশ্বরের রাজ্য খুব কাছে৷ তোমরা পাপের পথ থেকে মন ফেরাও এবং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সমাচারে বিশ্বাস ক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গালীল হ্রদের পাশ দিয়ে য়েতে য়েতে যীশু শিমোন এবং তার ভাই আন্দরিয়কে হ্রদে জাল ফেলতে দেখ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তাঁরা মাছ ধরত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ীশু তাঁদের বললেন, ‘ওহে তোমরা আমার সঙ্গে এস, আমি তোমাদের মাছ নয়, ঈশ্বরের জন্য মানুষ ধ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েখা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র তখনই শিমোন এবং আন্দরিয় তাঁদের জাল ফেলে রেখে যীশুকে অনুসরণ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পরে যীশুকে দেখতে পেয়ে বললেন, ‘সবাই আপনার খোঁজ কর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রপর তিনি কিছুটা দূর গালীল হ্রদের পাশ দিয়ে এগিয়ে গেলে সিবদিয়ের ছেলে যাকোব ও তার ভাই য়োহন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তে পেলেন৷ তাঁরা তাঁদের নৌকায় বসে জাল ঠিক কর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ীশু তাদের ডাকলেন,তাঁরাও সঙ্গে সঙ্গে তাঁদের বাবা সিবদিয়কে ভাড়াটে মজুরদের সঙ্গে নৌকায় রেখ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ীশুর সঙ্গে চল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এরপর তাঁরা কফরনাহূম শহরে গেলেন৷ পরদিন শনিবার সকালে, অর্থাত্ বিশ্রামবারে তিনি সমাজ-গৃহে গ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শিক্ষা দিতে শুরু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যীশুর শিক্ষা শুনে সবাই আশ্চর্য় হলেন, কারণ তিনি ব্যবস্থার শিক্ষকের মতো নয় কিন্তু সম্পূর্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্ত্তৃত্ব সম্পন্ন ব্যক্তির মতোই শিক্ষা দিত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েই সমাজ-গৃহে হঠাত্ অশুচি আত্মায় পাওযা এক ব্যক্তি চেঁচিয়ে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‘হে নাসরতীয় যীশু! আপনি আমাদের কাছে কি চান? আপনি কি আমাদের ধ্বংস করতে এসেছেন? আমি জানি আপনি ক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কিন্তু তিনি তাদের বললেন, ‘চল, আমরা অন্য শহরে যাই৷ য়েন সেখানেও আমি প্রচার করতে পারি, কারণ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ি ঈশ্বরের সেই পবিত্র ব্যক্তি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কিন্তু যীশু তাকে ধমক দিয়ে বললেন, ‘চুপ কর! এই লোকটার ভেতর থেকে বেরিয়ে এসো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সঙ্গে সঙ্গে সেই অশুচি আত্মা ঐ লোকটাকে দুমড়ে মুচড়ে প্রচণ্ড জোরে চিত্‌কার করে লোকটির মধ্যে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রিয়ে এ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এতে প্রত্যেকে অবাক হয়ে নিজেদের মধ্যে বলাবলি করতে লাগল, ‘এ কি ব্যাপার? এটা কি একটা নতুন শিক্ষ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পূর্ণ কর্ত্তৃত্বের সঙ্গে তিনি শিক্ষা দেন, এমনকি অশুচি আত্মাদের আদেশ করেন এবং তারা তাঁর আদ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আর গালীলের সমস্ত অঞ্চলে তাঁর কথা ছড়িয়ে পড়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খন যীশু ও তাঁর শিষ্যরা সমাজ-গৃহ ছেড়ে যাকোব এবং য়োহনকে সঙ্গে নিয়ে সোজা শিমোন এবং আন্দরিয়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ড়িতে গেলেন৷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ই আমি এসে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সেখানে শিমোনের শাশুড়ী জ্বরে শয্যাশায়ী ছিলেন৷ তাঁরা সঙ্গে সঙ্গে শিমোনের শাশুড়ীর জ্বরের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ীশুকে বল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যীশু তাঁর কাছে গেলেন এবং তাঁর হাত ধরে উঠিয়ে বসালেন, সঙ্গে সঙ্গে তাঁর জ্বর ছেড়ে গেল এবং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দের সেবা করতে 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সূর্য় অস্ত যাওযার পর সন্ধ্যে হলে, লোকেরা অনেক অসুস্থ ও ভূতে পাওযা লোককে যীশুর কাছে নিয়ে এ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আর শহরের সমস্ত লোক সেই বাড়ির দরজায় জমা হ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তিনি বহু অসুস্থ রোগীকে নানা প্রকার রোগ থেকে সুস্থ করলেন এবং লোকদের মধ্যে থেকে বহু ভূত তাড়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তিনি ভুতদের কোন কথা বলতে দিলেন না, কারণ তারা তাঁকে চিন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তাই তিনি সমস্ত গালীল প্রদেশে বিভিন্ন সমাজ-গৃহে গিয়ে প্রচার করতে ও ভূত ছাড়াতে 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একদিন এক কুষ্ঠরোগী তাঁর কাছে এসে হাঁটু গেড়ে বিনীতভাবে তাঁর সাহায্য চাইল৷ সে যীশুকে বলল, ‘আপ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2026-07-30T23:17:03Z</dcterms:created>
  <dcterms:modified xsi:type="dcterms:W3CDTF">2026-07-30T23:17:03Z</dcterms:modified>
  <dc:title>மாற்கு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