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presProps" Target="presProps.xml"/>
  <Relationship Id="rId39" Type="http://schemas.openxmlformats.org/officeDocument/2006/relationships/viewProps" Target="viewProps.xml"/>
  <Relationship Id="rId40"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Who opposes and exalts himself above all that is called God, or that is worshipped; so that he as God sits in the temple of God, showing himself that he is God.]]></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Who opposes and exalts himself above all that is called God, or that is worshipped; so that he as God sits in the temple of God, showing himself that he is Go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Remember all of you not, that, when I was yet with you, I told you these things?]]></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now all of you know what withholds that he might be revealed in his time.]]></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now all of you know what withholds that he might be revealed in his time.]]></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the mystery of iniquity does already work: only he who now lets will let, until he be taken out of the way.]]></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the mystery of iniquity does already work: only he who now lets will let, until he be taken out of the way.]]></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n shall that Wicked be revealed, whom the Lord shall consume with the spirit of his mouth, and shall destroy with the brightness of his coming:]]></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n shall that Wicked be revealed, whom the Lord shall consume with the spirit of his mouth, and shall destroy with the brightness of his coming:]]></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Even him, whose coming is after the working of Satan with all power and signs and lying wonder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we plead to you, brethren, by the coming of our Lord Jesus Christ, and by our gathering together unto him,]]></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Even him, whose coming is after the working of Satan with all power and signs and lying wonder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with all deceivableness of unrighteousness in them that perish; because they received not the love of the truth, that they might be save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with all deceivableness of unrighteousness in them that perish; because they received not the love of the truth, that they might be saved.]]></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for this cause God shall send them strong delusion, that they should believe a lie:]]></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for this cause God shall send them strong delusion, that they should believe a lie:]]></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That they all might be damned who believed not the truth, but had pleasure in unrighteousnes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But we are bound to give thanks always to God for you, brethren beloved of the Lord, because God has from the beginning chosen you to salvation through sanctification of the Spirit and belief of the truth:]]></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But we are bound to give thanks always to God for you, brethren beloved of the Lord, because God has from the beginning chosen you to salvation through sanctification of the Spirit and belief of the truth:]]></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But we are bound to give thanks always to God for you, brethren beloved of the Lord, because God has from the beginning chosen you to salvation through sanctification of the Spirit and belief of the truth:]]></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Unto which he called you by our gospel, to the obtaining of the glory of our Lord Jesus Christ.]]></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we plead to you, brethren, by the coming of our Lord Jesus Christ, and by our gathering together unto him,]]></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Unto which he called you by our gospel, to the obtaining of the glory of our Lord Jesus Christ.]]></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erefore, brethren, stand fast, and hold the traditions which all of you have been taught, whether by word, or our epistle.]]></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erefore, brethren, stand fast, and hold the traditions which all of you have been taught, whether by word, or our epistle.]]></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Now our Lord Jesus Christ himself, and God, even our Father, which has loved us, and has given us everlasting consolation and good hope through grace,]]></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Now our Lord Jesus Christ himself, and God, even our Father, which has loved us, and has given us everlasting consolation and good hope through grace,]]></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Comfort your hearts, and establish you in every good word and work.]]></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at all of you be not soon shaken in mind, or be troubled, neither by spirit, nor by word, nor by letter as from us, as that the day of Christ is at hand.]]></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at all of you be not soon shaken in mind, or be troubled, neither by spirit, nor by word, nor by letter as from us, as that the day of Christ is at han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at all of you be not soon shaken in mind, or be troubled, neither by spirit, nor by word, nor by letter as from us, as that the day of Christ is at han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Let no man deceive you by any means: for that day shall not come, except there come a falling away first, and that man of sin be revealed, the son of perdition;]]></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Let no man deceive you by any means: for that day shall not come, except there come a falling away first, and that man of sin be revealed, the son of perdition;]]></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Who opposes and exalts himself above all that is called God, or that is worshipped; so that he as God sits in the temple of God, showing himself that he is God.]]></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28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தெசலோனிக்கேயர் :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லாகத் தன்னை உயர்த்துகிறவனாயும், தேவனுடைய ஆலயத்தில் தேவன்போல உட்கார்ந்து, தன்னைத்தான் தேவனெ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பிக்கிறவனாயும் இரு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நான் உங்களிடத்திலிருந்தபோது இவைகளைச் சொன்னது உங்களுக்கு ஞாபகமில்லை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ன் தன் காலத்திலே வெளிப்படும்படிக்கு, இப்பொழுது அவனைத் தடைசெய்கிறது இன்னதென்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ந்திருக்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க்கிரமத்தின் இரகசியம் இப்பொழுதே கிரியைசெய்கிறது; ஆனாலும் தடைசெய்கிறவன் நடுவிலி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கப்படுமுன்னே அது வெளிப்ப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நீக்கப்படும்போது, அந்த அக்கிரமக்காரன் வெளிப்படுவான்; அவனைக் கர்த்தர் தம்முடைய வா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வாசத்தினாலே அழித்து, தம்முடைய வருகையின் பிரசன்னத்தினாலே நாசம்பண்ணு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ந்த அக்கிரமக்காரனுடைய வருகை சாத்தானுடைய செயலின்படி சகல வல்லமையோடும் அடையாளங்களோடும் பொய்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அன்றியும், சகோதரரே, நம்முடைய கர்த்தராகிய இயேசுகிறிஸ்துவின் வருகையையும், நாம் அவரி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புதங்களோ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கெட்டுப்போகிறவர்களுக்குள்ளே அநீதியினால் உண்டாகும் சகலவித வஞ்சகத்தோடும் இ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ட்சிக்கப்படத்தக்கதாக சத்தியத்தின்மேலுள்ள அன்பை அவர்கள் அங்கிகரியாமற்போனபடியால் அப்படி ந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ஆகையால் சத்தியத்தை விசுவாசியாமல் அநீதியில் பிரியப்படுகிற யா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க்கினைக்குள்ளாக்கப்படும்ப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வர்கள் பொய்யை விசுவாசிக்கத்தக்கதாகக் கொடிய வஞ்சகத்தைத் தேவன் அவர்களுக்கு அனுப்பு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கர்த்தருக்குப் பிரியமான சகோதரரே, நீங்கள் ஆவியினாலே பரிசுத்தமாக்கப்படுகிறதினாலும், சத்திய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வாசிக்கிறதினாலும் இரட்சிப்படையும்படிக்கு, ஆதிமுதல் தேவன் உங்களைத் தெரிந்துகொண்டபடியி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ங்கள் உங்களைக்குறித்து எப்பொழுதும் தேவனை ஸ்தோத்திரிக்கக் கடனாளிகளாயிருக்கி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நீங்கள் நம்முடைய கர்த்தராகிய இயேசுகிறிஸ்துவின் மகிமையை அடையும்பொருட்டாக எங்கள் சுவிசேஷத்தி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க்கப்படுவதையுங்குறித்து, நாங்கள் உங்களை வேண்டிக்கொள்ளுகிறது என்னவென்றா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ந்த இரட்சிப்புக்கு அவர் உங்களை அழை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ஆகையால், சகோதரரே, நீங்கள் நிலைகொண்டு, வார்த்தையினாலாவது நிருபத்தினாலாவது நாங்கள் உங்களு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பதேசித்த முறைமைகளைக் கைக்கொள்ளு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நம்முடைய கர்த்தராகிய இயேசுகிறிஸ்துவும், நம்மிடத்தில் அன்புகூர்ந்து நித்திய ஆறுதலை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ல்நம்பிக்கையையும் கிருபையாய் நமக்குக் கொடுத்திருக்கிற நம்முடைய பிதாவாகிய தேவ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உங்கள் இருதயங்களைத் தேற்றி, எல்லா நல்வசனத்திலும் நற்கிரியையிலும் உங்களை ஸ்திரப்படுத்துவா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ஒரு ஆவியினாலாவது, வார்த்தையினாலாவது, எங்களிடத்திலிருந்து வந்ததாய்த் தோன்றுகிற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ருபத்தினாலாவது, கிறிஸ்துவினுடைய நாள் சமீபமாயிருக்கிறதாகச் சொல்லப்பட்டால், உடனே சஞ்சலப்படா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ங்காமலும் இரு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எவ்விதத்தினாலும் ஒருவனும் உங்களை மோசம்போக்காதபடிக்கு எச்சரிக்கையாயிருங்கள்; ஏனெனில் விசுவா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கம் முந்தி நேரிட்டு, கேட்டின் மகனாகிய பாவமனுஷன் வெளிப்பட்டாலொழிய, அந்த நாள் வரா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வன் எதிர்த்துநிற்கிறவனாயும், தேவன் என்னப்படுவதெதுவோ, ஆராதிக்கப்படுவதெதுவோ, அவையெல்லாவற்றிற்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தெசலோனிக்கேயர் : 2]]></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2026-06-03T08:49:16Z</dcterms:created>
  <dcterms:modified xsi:type="dcterms:W3CDTF">2026-06-03T08:49:16Z</dcterms:modified>
  <dc:title>2 தெசலோனிக்கேயர் : 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