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ங்கள் நம்முடைய கர்த்தராகிய இயேசுகிறிஸ்துவின் மகிமையை அடையும்பொருட்டாக எங்கள் சுவிசேஷத்தினாலே அந்த இரட்சிப்புக்கு அவர் உங்களை அழைத்த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ையால், சகோதரரே, நீங்கள் நிலைகொண்டு, வார்த்தையினாலாவது நிருபத்தினாலாவது நாங்கள் உங்களுக்கு உபதேசித்த முறைமைகளைக் கைக்கொள்ளுங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ையால், சகோதரரே, நீங்கள் நிலைகொண்டு, வார்த்தையினாலாவது நிருபத்தினாலாவது நாங்கள் உங்களுக்கு உபதேசித்த முறைமைகளைக் கைக்கொள்ளுங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ம்முடைய கர்த்தராகிய இயேசுகிறிஸ்துவும், நம்மிடத்தில் அன்புகூர்ந்து நித்திய ஆறுதலையும் நல்நம்பிக்கையையும் கிருபையாய் நமக்குக் கொடுத்திருக்கிற நம்முடைய பிதாவாகிய தேவனும்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ம்முடைய கர்த்தராகிய இயேசுகிறிஸ்துவும், நம்மிடத்தில் அன்புகூர்ந்து நித்திய ஆறுதலையும் நல்நம்பிக்கையையும் கிருபையாய் நமக்குக் கொடுத்திருக்கிற நம்முடைய பிதாவாகிய தேவனும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ங்கள் இருதயங்களைத் தேற்றி, எல்லா நல்வசனத்திலும் நற்கிரியையிலும் உங்களை ஸ்திரப்படுத்துவாராக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ங்கள் இருதயங்களைத் தேற்றி, எல்லா நல்வசனத்திலும் நற்கிரியையிலும் உங்களை ஸ்திரப்படுத்துவாராக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ன்றியும், சகோதரரே, நம்முடைய கர்த்தராகிய இயேசுகிறிஸ்துவின் வருகையையும், நாம் அவரிடத்திலே சேர்க்கப்படுவதையுங்குறித்து, நாங்கள் உங்களை வேண்டிக்கொள்ளுகிறது என்னவென்றால்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ன்றியும், சகோதரரே, நம்முடைய கர்த்தராகிய இயேசுகிறிஸ்துவின் வருகையையும், நாம் அவரிடத்திலே சேர்க்கப்படுவதையுங்குறித்து, நாங்கள் உங்களை வேண்டிக்கொள்ளுகிறது என்னவென்றால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ஒரு ஆவியினாலாவது, வார்த்தையினாலாவது, எங்களிடத்திலிருந்து வந்ததாய்த் தோன்றுகிற ஒரு நிருபத்தினாலாவது, கிறிஸ்துவினுடைய நாள் சமீபமாயிருக்கிறதாகச் சொல்லப்பட்டால், உடனே சஞ்சலப்படாமலும் கலங்காமலும் இருங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ெட்டுப்போகிறவர்களுக்குள்ளே அநீதியினால் உண்டாகும் சகலவித வஞ்சகத்தோடும் இருக்கும் இரட்சிக்கப்படத்தக்கதாக சத்தியத்தின்மேலுள்ள அன்பை அவர்கள் அங்கிகரியாமற்போனபடியால் அப்படி நடக்க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ஒரு ஆவியினாலாவது, வார்த்தையினாலாவது, எங்களிடத்திலிருந்து வந்ததாய்த் தோன்றுகிற ஒரு நிருபத்தினாலாவது, கிறிஸ்துவினுடைய நாள் சமீபமாயிருக்கிறதாகச் சொல்லப்பட்டால், உடனே சஞ்சலப்படாமலும் கலங்காமலும் இருங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ஒரு ஆவியினாலாவது, வார்த்தையினாலாவது, எங்களிடத்திலிருந்து வந்ததாய்த் தோன்றுகிற ஒரு நிருபத்தினாலாவது, கிறிஸ்துவினுடைய நாள் சமீபமாயிருக்கிறதாகச் சொல்லப்பட்டால், உடனே சஞ்சலப்படாமலும் கலங்காமலும் இருங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வ்விதத்தினாலும் ஒருவனும் உங்களை மோசம்போக்காதபடிக்கு எச்சரிக்கையாயிருங்கள்; ஏனெனில் விசுவாச துரோகம் முந்தி நேரிட்டு, கேட்டின் மகனாகிய பாவமனுஷன் வெளிப்பட்டாலொழிய, அந்த நாள் வரா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வ்விதத்தினாலும் ஒருவனும் உங்களை மோசம்போக்காதபடிக்கு எச்சரிக்கையாயிருங்கள்; ஏனெனில் விசுவாச துரோகம் முந்தி நேரிட்டு, கேட்டின் மகனாகிய பாவமனுஷன் வெளிப்பட்டாலொழிய, அந்த நாள் வரா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வ்விதத்தினாலும் ஒருவனும் உங்களை மோசம்போக்காதபடிக்கு எச்சரிக்கையாயிருங்கள்; ஏனெனில் விசுவாச துரோகம் முந்தி நேரிட்டு, கேட்டின் மகனாகிய பாவமனுஷன் வெளிப்பட்டாலொழிய, அந்த நாள் வரா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எதிர்த்துநிற்கிறவனாயும், தேவன் என்னப்படுவதெதுவோ, ஆராதிக்கப்படுவதெதுவோ, அவையெல்லாவற்றிற்கும் மேலாகத் தன்னை உயர்த்துகிறவனாயும், தேவனுடைய ஆலயத்தில் தேவன்போல உட்கார்ந்து, தன்னைத்தான் தேவனென்று காண்பிக்கிறவனாயும் இருப்ப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எதிர்த்துநிற்கிறவனாயும், தேவன் என்னப்படுவதெதுவோ, ஆராதிக்கப்படுவதெதுவோ, அவையெல்லாவற்றிற்கும் மேலாகத் தன்னை உயர்த்துகிறவனாயும், தேவனுடைய ஆலயத்தில் தேவன்போல உட்கார்ந்து, தன்னைத்தான் தேவனென்று காண்பிக்கிறவனாயும் இருப்ப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உங்களிடத்திலிருந்தபோது இவைகளைச் சொன்னது உங்களுக்கு ஞாபகமில்லையா?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தன் காலத்திலே வெளிப்படும்படிக்கு, இப்பொழுது அவனைத் தடைசெய்கிறது இன்னதென்றும் அறிந்திருக்கிறீ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க்கிரமத்தின் இரகசியம் இப்பொழுதே கிரியைசெய்கிறது; ஆனாலும் தடைசெய்கிறவன் நடுவிலிருந்து நீக்கப்படுமுன்னே அது வெளிப்படா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ெட்டுப்போகிறவர்களுக்குள்ளே அநீதியினால் உண்டாகும் சகலவித வஞ்சகத்தோடும் இருக்கும் இரட்சிக்கப்படத்தக்கதாக சத்தியத்தின்மேலுள்ள அன்பை அவர்கள் அங்கிகரியாமற்போனபடியால் அப்படி நடக்க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க்கிரமத்தின் இரகசியம் இப்பொழுதே கிரியைசெய்கிறது; ஆனாலும் தடைசெய்கிறவன் நடுவிலிருந்து நீக்கப்படுமுன்னே அது வெளிப்படா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க்கப்படும்போது, அந்த அக்கிரமக்காரன் வெளிப்படுவான்; அவனைக் கர்த்தர் தம்முடைய வாயின் சுவாசத்தினாலே அழித்து, தம்முடைய வருகையின் பிரசன்னத்தினாலே நாசம்பண்ணுவ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க்கப்படும்போது, அந்த அக்கிரமக்காரன் வெளிப்படுவான்; அவனைக் கர்த்தர் தம்முடைய வாயின் சுவாசத்தினாலே அழித்து, தம்முடைய வருகையின் பிரசன்னத்தினாலே நாசம்பண்ணுவ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 அக்கிரமக்காரனுடைய வருகை சாத்தானுடைய செயலின்படி சகல வல்லமையோடும் அடையாளங்களோடும் பொய்யான அற்புதங்களோடும்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 அக்கிரமக்காரனுடைய வருகை சாத்தானுடைய செயலின்படி சகல வல்லமையோடும் அடையாளங்களோடும் பொய்யான அற்புதங்களோடும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கையால் சத்தியத்தை விசுவாசியாமல் அநீதியில் பிரியப்படுகிற யாவரும் ஆக்கினைக்குள்ளாக்கப்படும்படிக்கு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் பொய்யை விசுவாசிக்கத்தக்கதாகக் கொடிய வஞ்சகத்தைத் தேவன் அவர்களுக்கு அனுப்புவ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ுக்குப் பிரியமான சகோதரரே, நீங்கள் ஆவியினாலே பரிசுத்தமாக்கப்படுகிறதினாலும், சத்தியத்தை விசுவாசிக்கிறதினாலும் இரட்சிப்படையும்படிக்கு, ஆதிமுதல் தேவன் உங்களைத் தெரிந்துகொண்டபடியினாலே, நாங்கள் உங்களைக்குறித்து எப்பொழுதும் தேவனை ஸ்தோத்திரிக்கக் கடனாளிகளாயிருக்கிறோ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ுக்குப் பிரியமான சகோதரரே, நீங்கள் ஆவியினாலே பரிசுத்தமாக்கப்படுகிறதினாலும், சத்தியத்தை விசுவாசிக்கிறதினாலும் இரட்சிப்படையும்படிக்கு, ஆதிமுதல் தேவன் உங்களைத் தெரிந்துகொண்டபடியினாலே, நாங்கள் உங்களைக்குறித்து எப்பொழுதும் தேவனை ஸ்தோத்திரிக்கக் கடனாளிகளாயிருக்கிறோ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ுக்குப் பிரியமான சகோதரரே, நீங்கள் ஆவியினாலே பரிசுத்தமாக்கப்படுகிறதினாலும், சத்தியத்தை விசுவாசிக்கிறதினாலும் இரட்சிப்படையும்படிக்கு, ஆதிமுதல் தேவன் உங்களைத் தெரிந்துகொண்டபடியினாலே, நாங்கள் உங்களைக்குறித்து எப்பொழுதும் தேவனை ஸ்தோத்திரிக்கக் கடனாளிகளாயிருக்கிறோ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ங்கள் நம்முடைய கர்த்தராகிய இயேசுகிறிஸ்துவின் மகிமையை அடையும்பொருட்டாக எங்கள் சுவிசேஷத்தினாலே அந்த இரட்சிப்புக்கு அவர் உங்களை அழைத்த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03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 যীশু খ্রীষ্টের মহিমার সহভাগী হতে পা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তাই ভাই ও বোনেরা, শক্ত হয়ে দাঁড়াও, আর আমরা তোমাদের য়ে শিক্ষা দিয়েছি সে বিষয়েও বিশ্বাস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্থির থাক৷ মৌখিকভাবে ও পত্রের দ্বারা এইসব বিষয়ে আমরা তোমাদের শিক্ষা দিয়েছিলাম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আমরা প্রার্থনা করি য়ে স্বয়ং প্রভু যীশু খ্রীষ্ট ও ঈশ্বর পিতা তোমাদের সান্ত্বনাদান করুন ও য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ছু সত্ কাজ তোমরা কর ও বল তার জন্য শক্তি দান করু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ঈশ্বর আমাদের ভালোবেসেছিলেন এবং তাঁর অনুগ্রহে আমাদের এক আশা ও সান্ত্বনা দিয়েছিলেন, যা চিরকা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রাজ কর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আমার ভাই ও বোনেরা, আমাদের প্রভু যীশু খ্রীষ্টের আগমন সম্পর্কে আমি তোমাদের কিছু বলতে চাই৷ আমরা যখ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কসঙ্গে তাঁর সাক্ষাতে মিলিত হতে যাব সেই সময়টা সম্পর্কে তোমাদের কিছু জানাতে চা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আমি অনুরোধ করি প্রভুর দিন এসে গেছে শুনে তোমাদের বিবেচনা বোধ হারিও না, বা বিচলিত হযো না৷ কেউ কেউ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যাঁরা বিনাশপথের যাত্রী তাদের ভ্রান্তিজনক বিষয়ে সে ভোলাবে৷ পরিত্রাণ পাবার জন্য য়ে সত্য রয়ে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তো ভাববাণী করে বা বিশেষ বার্তার মাধ্যমে তা বলতে পারে৷ আমাদের কাছ থেকে পাওয়া এ সম্পর্কে কোন চিঠ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েউ পড়তে পার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দেখ কেউ য়েন এ বিষয়ে তোমাদের কোনভাবে প্রতারিত করতে না পারে৷ সেই দিন আসার আগে পৃথিবীতে ঈশ্ব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রুদ্ধে বিদ্রোহ দেখা যাবে৷ সেই পাপ পুরুষ ধ্বংস হওয়ায় যার ভাগ্য়ে লেখা আছে, সে প্রকাশিত না হওয়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্যন্ত সেই দিন আসব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যা কিছু ঈশ্বর নামে আখ্যাত ও উপাসনার য়োগ্য সে তার বিরোধিতা করবে ও সবার উপরে নিজেকে প্রতিষ্ঠি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ে৷ সেই পাপ পুরুষ এমনকি ঈশ্বরের মন্দিরে গিয়ে সেখানে আসন করে নেবে এবং ঘোষণা করবে য়ে সে ঈশ্ব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োমাদের কি মনে পড়ে না, এমন য়ে ঘটবে তার বিবরণ আমি তোমাদের কাছে থাকার সময় জানিয়েছিলাম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তোমরা জান, কোন শক্তি ঐ পাপ পুরুষকে বাধা দিয়ে রাখছে যাতে সে নিরূপিত সময়ে প্রকাশ পা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আমি এসব বলছি কারণ মন্দতার সেই গোপন শক্তি এখনই জগতে কাজ করে চলেছে৷ কিন্তু একজন রয়েছেন যিনি এ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 ভালবাসতে যাঁরা অস্বীকার করছে, তারাই সেই বিনাশপথের যাত্রী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ক্তিকে প্রতিরোধ করে আসছেন, তিনি তা করতেই থাকবেন যতক্ষণ না তা দূর হ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তারপর সেই পাপপুরুষ প্রকাশিত হবে; আর প্রভু তাঁর মুখের তেজোময় নিঃশ্বাস এবং আবির্ভাবের মহিমা দ্ব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ই পাপ পুরুষকে ধ্বংস করব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শয়তানের শক্তিতে সেই পাপ পুরুষ আসবে৷ সে মহাপরাক্রমের সাহায্যে নানা ছলনামযী অলৌকিক কাজ, অদ্ভু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ক্ষণ ও চিহ্ন দেখা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তাই ঈশ্বর ওদের মধ্যে এমন এক শক্তি পাঠিয়েছেন, যাতে ওরা ভুল কাজ কর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তাই যাঁরা সত্যে বিশ্বাস করল না, ও মন্দ বিষয়ে আনন্দ করল তারা বিচারে দোষী সাব্যস্ত হ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প্রভুর প্রিয় ভাই ও বোনেরা, তোমাদের জন্য আমাদের সর্বদা ঈশ্বরকে ধন্যবাদ দেওয়া উচিত৷ এইজন্য ঈশ্ব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থম থেকেই তোমাদের মনোনীত করেছিলেন যাতে আত্মায় পবিত্র হয়ে এবং সত্যকে বিশ্বাস সহকারে গ্রহণ কর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ধ্যমে তোমরা পরিত্রাণ পাও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য়ে সুসমাচার আমরা প্রচার করেছিলাম তার মাধ্যমে ঈশ্বর তোমাদের আহ্বান করেছিলেন, যাতে তোমরা আ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2026-08-01T17:08:22Z</dcterms:created>
  <dcterms:modified xsi:type="dcterms:W3CDTF">2026-08-01T17:08:22Z</dcterms:modified>
  <dc:title>2 தெசலோனிக்கேயர்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