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7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 தரிசனம் அளித்திடுமே இதயத்தை ஆட்கொள்ள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, வேண்டுதல்,விண்ணப்பஆவிதனைசபைகளில்ஊற்ற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ஜனம் ஆர்த்தெழவே பலவானை கட்ட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சப்பின் வேரை அகற்றிவிடும் அன்பை பொழிந்தரு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பேதங்கள் யாவும் நீக்கிவிடும் ஒற்றுமைஓங்கச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N;ப மொழி உறவின் வழி உலகத்தை வெல்லும் இ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 அறுவடை நாயக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 ஆதாய ஊழியம் செய்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 தருபவரே ஆண்டு நடத்திடும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ும் தேவ ஆவியே விரைந்தாளும் எங்கள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மும் நிறைத்திடுமே ஜெபஊழியம் செய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பையை நான் கட்டுகிறேன் என்று சொன்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ினேழு ஆயிரம் கிராமங்களில் சபைகளை எழுப்ப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ம் நிலைத்திடவே சமுதாயம் தழைத்திடவ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2026-07-30T21:37:26Z</dcterms:created>
  <dcterms:modified xsi:type="dcterms:W3CDTF">2026-07-30T21:37:26Z</dcterms:modified>
  <dc:title>துதிப் பாடல்கள் : 329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