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்சர் நோய்கள் மறை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ா நோய்கள் நீங்கு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 அல்ல நாளை அ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நீங்கு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ஆவிகள் ஓடு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ுவின் ஆவிகள் நீங்கு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 அல்ல நாளை அ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ஓடுகின்றத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ின்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நட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 அல்ல நாளை அ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நட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செய்த பாவிகள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ய் மாறு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 அல்ல நாளை அ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மாறு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2026-07-30T21:55:55Z</dcterms:created>
  <dcterms:modified xsi:type="dcterms:W3CDTF">2026-07-30T21:55:55Z</dcterms:modified>
  <dc:title>துதிப் பாடல்கள் : 217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