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5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ினம் எங்களை நடத்த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ுருக்களைத் துரத்த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மனதை எழுப்ப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மேய்ப்பராயிர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ாழ்ச்சி நாங்கள் அடையாம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க்கையில் தளர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்க எங்களுக்கோய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மேய்ச்சல் அருள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ஆமேன், கேட்டது கிடை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இன்றும் என்றென்றை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திகாலை இயேசு வ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மைக் காப்பார் அவர் கை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ஒப்புவிக்கிற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தவண்டை தினம் ந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்டித் தமக்குத் திற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ம் தரக் கேட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்மை நாங்கள் களிப்ப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த்தி: நேசரே, அன்ப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ண்டை சேர்வீர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 வேண்டிக்கொள்ளு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2026-07-30T12:41:45Z</dcterms:created>
  <dcterms:modified xsi:type="dcterms:W3CDTF">2026-07-30T12:41:45Z</dcterms:modified>
  <dc:title>துதிப் பாடல்கள் : 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