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8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ary of earth, and laden with my sin, 
I look at heaven, and long to enter in;
But there no evil thing may find a home,
And yet I hear a voice that bids me.  Come ! 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o vile I am, how dare I hope to stand 
In the pure glory of that holy land ? 
Before the whiteness of that throne appear ?  
Yet there are hands stretched out to draw me near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 while I fain would tread the heavenly way. 
Seems evil ever with me day by day; 
Yet on mine ears the gracious tidings fall:
Repent, confess, and thou art loosed from all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t is the voice of Jesus that I hear, 
His are the hands outstretched to 
draw me near,
And His the blood that can for all atone, 
And set me faultless there before the Thron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Yea, Thou wilt answer for me, 
righteous Lord ;
Thine all the merits, mine the great reward ; 
Thine the sharp thorns, and mine the 
golden crown ; 
Mine the life won, and Thine the life laid down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Naught can I bring Thee, Lord, for all I owe, 
Yet let my full heart what it can bestow :
Myself my gift, let my devotion prove, 
Forgiven greatly, how I greatly lov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2026-07-31T14:02:15Z</dcterms:created>
  <dcterms:modified xsi:type="dcterms:W3CDTF">2026-07-31T14:02:15Z</dcterms:modified>
  <dc:title>Hymn : 489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