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த்துமாவே, அவர்களுடைய இரகசிய ஆலோசனைக்கு உடன்படாதே; என் மேன்மையே, அவர்கள் கூட்டத்தில் நீ சேராதே: அவர்கள் தங்கள் கோபத்தினாலே ஒரு புருஷனைக் கொன்று, தங்கள் அகங்காரத்தினாலே அரண்களை நிர்மூலமாக்கினார்கள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த்துமாவே, அவர்களுடைய இரகசிய ஆலோசனைக்கு உடன்படாதே; என் மேன்மையே, அவர்கள் கூட்டத்தில் நீ சேராதே: அவர்கள் தங்கள் கோபத்தினாலே ஒரு புருஷனைக் கொன்று, தங்கள் அகங்காரத்தினாலே அரண்களை நிர்மூலமாக்கினார்களே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க்கிரமான அவர்கள் கோபமும் கொடுமையான அவர்கள் மூர்க்கமும் சபிக்கப்படக்கடவது; யாக்கோபிலே அவர்களைப் பிரியவும், இஸ்ரவேலிலே அவர்களைச் சிதறவும் பண்ண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க்கிரமான அவர்கள் கோபமும் கொடுமையான அவர்கள் மூர்க்கமும் சபிக்கப்படக்கடவது; யாக்கோபிலே அவர்களைப் பிரியவும், இஸ்ரவேலிலே அவர்களைச் சிதறவும் 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ே, சகோதரரால் புகழப்படுபவன் நீயே; உன் கரம் உன் சத்துருக்களுடைய பிடரியின்மேல் இருக்கும்; உன் தகப்பனுடைய புத்திரர் உன்முன் பணி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ே, சகோதரரால் புகழப்படுபவன் நீயே; உன் கரம் உன் சத்துருக்களுடைய பிடரியின்மேல் இருக்கும்; உன் தகப்பனுடைய புத்திரர் உன்முன் பணி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 பாலசிங்கம், நீ இரை கவர்ந்துகொண்டு ஏறிப்போனாய்: என் மகனே, சிங்கம்போலும் கிழச்சிங்கம்போலும் மடங்கிப் படுத்தான்: அவனை எழுப்புகிறவன் யார்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 பாலசிங்கம், நீ இரை கவர்ந்துகொண்டு ஏறிப்போனாய்: என் மகனே, சிங்கம்போலும் கிழச்சிங்கம்போலும் மடங்கிப் படுத்தான்: அவனை எழுப்புகிறவன் யார்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 கர்த்தர் வருமளவும் செங்கோல் யூதாவைவிட்டு நீங்குவதும் இல்லை, நியாயப்பிரமாணிக்கன் அவன் பாதங்களை விட்டு ஒழிவதும் இல்லை; ஜனங்கள் அவரிடத்தில் சேர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 கர்த்தர் வருமளவும் செங்கோல் யூதாவைவிட்டு நீங்குவதும் இல்லை, நியாயப்பிரமாணிக்கன் அவன் பாதங்களை விட்டு ஒழிவதும் இல்லை; ஜனங்கள் அவரிடத்தில் சேர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ுமாரரை அழைத்து: நீங்கள் கூடிவாருங்கள், கடைசி நாட்களில் உங்களுக்கு நேரிடும் காரியங்களை அறிவி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ன் கழுதைக் குட்டியைத் திராட்சச்செடியிலும் தன் கோளிகைக் கழுதைகளின் குட்டியை நற்குல திராட்சைச் செடியிலும் கட்டுவான்; திராட்சரசத்திலே தன் வஸ்திரத்தையும், திராட்சப் பழங்களின் இரத்தத்திலே தன் அங்கியையும் தோய்ப்ப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ன் கழுதைக் குட்டியைத் திராட்சச்செடியிலும் தன் கோளிகைக் கழுதைகளின் குட்டியை நற்குல திராட்சைச் செடியிலும் கட்டுவான்; திராட்சரசத்திலே தன் வஸ்திரத்தையும், திராட்சப் பழங்களின் இரத்தத்திலே தன் அங்கியையும் தோய்ப்ப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கண்கள் திராட்சரசத்தினால் சிவப்பாயும், அவன் பற்கள் பாலினால் வெண்மையாயும் இ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ெபுலோன் கடல்துறை அருகே குடியிருப்பான்; அவன் கப்பல் துறைமுகமாய் இருப்பான்; அவன் எல்லை சீதோன் வரைக்கும் இ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சக்கார் இரண்டு பொதியின் நடுவே படுத்துக்கொண்டிருக்கிற பலத்த கழுத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, இளைப்பாறுதல் நல்லது என்றும் நாடு வசதியானது என்றும் கண்டு, சுமக்கிறதற்குத் தன் தோளைச் சாய்த்து, பகுதிகட்டுகிறவனா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, இளைப்பாறுதல் நல்லது என்றும் நாடு வசதியானது என்றும் கண்டு, சுமக்கிறதற்குத் தன் தோளைச் சாய்த்து, பகுதிகட்டுகிறவனா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ண் இஸ்ரவேல் கோத்திரங்களில் ஒரு கோத்திரமாகி, தன் ஜனத்தை நியாயம் விசாரி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ண், குதிரையின்மேல் ஏறியிருக்கிறவன் மல்லாந்து விழும்படியாய் அதின் குதிகாலைக் கடிக்கிறதற்கு வழியில் கிடக்கிற சர்ப்பத்தைப் போலவும், பாதையில் இருக்கிற விரியனைப்போலவும் இ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ண், குதிரையின்மேல் ஏறியிருக்கிறவன் மல்லாந்து விழும்படியாய் அதின் குதிகாலைக் கடிக்கிறதற்கு வழியில் கிடக்கிற சர்ப்பத்தைப் போலவும், பாதையில் இருக்கிற விரியனைப்போலவும் இரு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ுமாரரை அழைத்து: நீங்கள் கூடிவாருங்கள், கடைசி நாட்களில் உங்களுக்கு நேரிடும் காரியங்களை அறிவி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உம்முடைய இரட்சிப்புக்குக் காத்திரு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த் என்பவன்மேல் ராணுவக்கூட்டம் பாய்ந்துவிழும்; அவனோ முடிவிலே அதின்மேல் பாய்ந்துவிழுவ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ேருடைய ஆகாரம் கொழுமையாயிருக்கும்; ராஜாக்களுக்கு வேண்டிய ருசிவர்க்கங்களை அவன் தர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ப்தலி விடுதலைபெற்ற பெண்மான்; இன்பமான வசனங்களை வசனிப்ப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ேப்பு கனிதரும் செடி: அவன் நீர் ஊற்றண்டையிலுள்ள கனிதரும் செடி: அதின் கொடிகள் சுவரின்மேல் படர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ில்வீரர் அவனை மனமடிவாக்கி, அவன்மேல் எய்து, அவனைப் பகை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, அவனுடைய வில் உறுதியாய் நின்றது; அவன் புயங்கள் யாக்கோபுடைய வல்லவரின் கரங்களால் பலத்தன; இதினால் அவன் மேய்ப்பனும் இஸ்ரவேலின் கன்மலையும் ஆ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, அவனுடைய வில் உறுதியாய் நின்றது; அவன் புயங்கள் யாக்கோபுடைய வல்லவரின் கரங்களால் பலத்தன; இதினால் அவன் மேய்ப்பனும் இஸ்ரவேலின் கன்மலையும் ஆ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ின் குமாரரே, கூடிவந்து கேளுங்கள்; உங்கள் தகப்பனாகிய இஸ்ரவேலுக்குச் செவிகொட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ன்யமீன் பீறுகிற ஓநாய்; காலையில் தன் இரையைப் பட்சிப்பான், மாலையில் தான் கொள்ளையிட்டதைப் பங்கிடுவான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ர்கள் எல்லாரும் இஸ்ரவேலின் பன்னிரண்டு கோத்திரத்தார்; அவர்களுடைய தகப்பன் அவர்களை ஆசீர்வதிக்கையில், அவர்களுக்குச் சொன்னது இதுதான்; அவனவனுக்குரிய ஆசீர்வாதம் சொல்லி அவனவனை ஆசீர்வத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ர்கள் எல்லாரும் இஸ்ரவேலின் பன்னிரண்டு கோத்திரத்தார்; அவர்களுடைய தகப்பன் அவர்களை ஆசீர்வதிக்கையில், அவர்களுக்குச் சொன்னது இதுதான்; அவனவனுக்குரிய ஆசீர்வாதம் சொல்லி அவனவனை ஆசீர்வத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அவன் அவர்களை நோக்கி: நான் என் ஜனத்தாரோடே சேர்க்கப்படப்போகிறேன்; ஏத்தியனான எப்பெரோனின் நிலத்திலுள்ள குகையிலே என்னை என் பிதாக்களண்டையிலே அடக்கம்பண்ணுங்கள் என்று கட்டளையிட்டு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க் குகை கானான் தேசத்திலே மம்ரேக்கு எதிராக மக்பேலா என்னப்பட்ட நிலத்தில் இருக்கிறது; அதை நமக்குச் சொந்தக் கல்லறைப் பூமியாயிருக்கும்படி, ஆபிரகாம் ஏத்தியனாகிய எப்பெரோன் கையில் அதற்குரிய நிலத்துடனே வாங்கி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க் குகை கானான் தேசத்திலே மம்ரேக்கு எதிராக மக்பேலா என்னப்பட்ட நிலத்தில் இருக்கிறது; அதை நமக்குச் சொந்தக் கல்லறைப் பூமியாயிருக்கும்படி, ஆபிரகாம் ஏத்தியனாகிய எப்பெரோன் கையில் அதற்குரிய நிலத்துடனே வாங்கின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க் குகை கானான் தேசத்திலே மம்ரேக்கு எதிராக மக்பேலா என்னப்பட்ட நிலத்தில் இருக்கிறது; அதை நமக்குச் சொந்தக் கல்லறைப் பூமியாயிருக்கும்படி, ஆபிரகாம் ஏத்தியனாகிய எப்பெரோன் கையில் அதற்குரிய நிலத்துடனே வாங்கின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ங்கே ஆபிரகாமையும் அவர் மனைவியாகிய சாராளையும் அடக்கம்பண்ணினார்கள்; அங்கே ஈசாக்கையும் அவர் மனைவியாகிய ரெபெக்காளையும் அடக்கம்பண்ணினார்கள்; அங்கே லேயாளையும் அடக்கம்பண்ணின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ூபனே, நீ என் சேஷ்டபுத்திரன்; நீ என் சத்துவமும், என் முதற்பெலனுமானவன்; நீ மேன்மையில் பிரதானமும் வல்லமையில் விசேஷமுமான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ங்கே ஆபிரகாமையும் அவர் மனைவியாகிய சாராளையும் அடக்கம்பண்ணினார்கள்; அங்கே ஈசாக்கையும் அவர் மனைவியாகிய ரெபெக்காளையும் அடக்கம்பண்ணினார்கள்; அங்கே லேயாளையும் அடக்கம்பண்ணின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ிலமும் அதில் இருக்கிற குகையும் ஏத்தின் புத்திரர் கையில் கொள்ளப்பட்டது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தன் குமாரருக்குக் கட்டளையிட்டு முடிந்தபின்பு, அவன் தன் கால்களைக் கட்டிலின்மேல் மடக்கிக்கொண்டு ஜீவித்துப்போய், தன் ஜனத்தாரோடே சேர்க்கப்ப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தன் குமாரருக்குக் கட்டளையிட்டு முடிந்தபின்பு, அவன் தன் கால்களைக் கட்டிலின்மேல் மடக்கிக்கொண்டு ஜீவித்துப்போய், தன் ஜனத்தாரோடே சேர்க்க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ூபனே, நீ என் சேஷ்டபுத்திரன்; நீ என் சத்துவமும், என் முதற்பெலனுமானவன்; நீ மேன்மையில் பிரதானமும் வல்லமையில் விசேஷமுமான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மியோனும், லேவியும் ஏக சகோதரர்; அவர்களுடைய பட்டயங்கள் கொடுமையின் கருவி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ా ప్రాణమా, వారి ఆలోచనలో చేరవద్దు నా ఘనమా, వారి సంఘముతో కలిసికొనవద్దు వారు, కోపమువచ్చి మనుష్య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పిరి తమ స్వేచ్ఛచేత ఎద్దుల గుదికాలి నరములను తెగ గొ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ారికోపము వేండ్రమైనది వారి ఉగ్రతయు కఠినమైనది అవి శపింపబడును యాకోబులో వారిని విభజించె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ులో వారిని చెదరగొట్ట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ూదా, నీ సహోదరులు నిన్ను స్తుతించెదరు నీ చెయ్యి నీ శత్రువుల మెడమీద ఉండును నీ తండ్రి కుమారుల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దుట సాగిలపడ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యూదా కొదమ సింహము నా కుమారుడా, నీవు పట్టినదాని తిని వచ్చితివి సింహమువలెను గర్జించు ఆడు సింహము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కాళ్లు ముడుచుకొని పండుకొనెను అతని లేపువా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షిలోహు వచ్చువరకు యూదా యొద్దనుండి దండము తొలగదు అతని కాళ్ల మధ్యనుండి రాజదండము తొలగదు ప్రజలు అత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ేయులై 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ాకోబు తన కుమారులను పిలిపించి యిట్లనెను. మీరుకూడి రండి, అంత్య దినములలో మీకు సంభ వింపబోవు సంగత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్రాక్షావల్లికి తన గాడిదను ఉత్తమ ద్రాక్షావల్లికి తన గాడిదపిల్లను కట్టి ద్రాక్షారసములో తన బట్ట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్రాక్షల రక్తములో తన వస్త్రమును ఉద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తని కన్నులు ద్రాక్షారసముచేత ఎఱ్ఱగాను అతని పళ్లు పాలచేత తెల్లగాను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జెబూలూను సముద్రపు రేవున నివసించును అతడు ఓడలకు రేవుగా ఉండును అతని పొలిమేర సీదోనువరకు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ఇశ్శాఖారు రెండు దొడ్ల మధ్యను పండుకొనియున్న బలమైన గార్దభ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తడు విశ్రాంతి మంచిదగుటయు ఆ భూమి రమ్యమైనదగుటయు చూచెను గనుక అతడు మోయుటకు భుజము వంచు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ట్టిచేయు దాసుడ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దాను ఇశ్రాయేలు గోత్రికులవలె తన ప్రజలకు న్యాయము తీర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దాను త్రోవలో సర్పముగాను దారిలో కట్లపాముగాను ఉండును. అది గుఱ్ఱపు మడిమెలు కరచును అందువలన ఎక్కు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నుకకు ప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ు తెలియచే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ెహోవా, నీ రక్షణకొరకు కనిపెట్ట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బంటుల గుంపు గాదును కొట్టును అతడు మడిమెను కొ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షేరునొద్ద శ్రేష్ఠమైన ఆహారము కలదు రాజులకు తగిన మధుర పదార్థములను అతడి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ఫ్తాలి విడువబడిన లేడి అతడు ఇంపైనమాటలు పల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ోసేపు ఫలించెడి కొమ్మ ఊట యొద్ద ఫలించెడి కొమ్మదాని రెమ్మలు గోడమీదికి ఎక్కి వ్యాప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విలుకాండ్రు అతని వేధించిరి వారు బాణములను వేసి అతని హింస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యాకోబు కొలుచు పరాక్రమశాలియైనవాని హస్తబలమువలన అతని విల్లు బలమైనదగును. ఇశ్రాయేలునకు బండ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పెడివాడును ఆయనే. నీకు సహాయము చేయు నీ తండ్రి దేవునివలనను పైనుండి మింటి దీవెనల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క్రింద దాగియున్న అగాధజలముల దీవెనలతోను స్తనముల దీవెనలతోను గర్భముల దీవెనలతోను నిన్ను దీవ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ర్వశక్తుని దీవెనవలనను అతని బాహుబలము దిట్టపరచబ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యాకోబు కుమారులారా, కూడివచ్చి ఆలకించుడి మీ తండ్రియైన ఇశ్రాయేలు మాట వి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నీ తండ్రి దీవెనలు నా పూర్వికుల దీవెనలపైని చిరకాల పర్వతములకంటె హెచ్చుగ ప్రబలమగును. అవి యోసే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మీదను తన సహోదరులనుండి వేరుపరచబడిన వాని నడినెత్తిమీదను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బెన్యామీను చీల్చునట్టి తోడేలు అతడు ఉదయమందు ఎరను తిని అస్తమయమందు దోపుడుసొమ్ము పం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ఇవి అన్నియు ఇశ్రాయేలు పండ్రెండు గోత్రములు. వారి తండ్రి వారిని దీవించుచు వారితో చెప్పినది యి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రి దీవెన చొప్పున వారిని దీవ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తరువాత అతడు వారి కాజ్ఞాపించుచు ఇట్లనెనునేను నా స్వజనులయొద్దకు చేర్చబడ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హిత్తీయుడైన ఎఫ్రోను భూమియం దున్న గుహలో నా తండ్రుల యొద్ద నన్ను పాతిపెట్టుడి. ఆ గుహ కనాను దేశమంద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మ్రే యెదుటనున్న మక్పేలా పొలములో ఉన్నది. అబ్రాహాము దానిని ఆ పొలమును హిత్తీయుడగు ఎఫ్రోనుయొద్ద శ్మశా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ి కొరకు స్వాస్థ్యముగా 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అక్కడనే వారు అబ్రాహామును అతని భార్యయైన శారాను పాతి పెట్టిరి; అక్కడనే ఇస్సాకును అతని భార్యయ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రూబేనూ, నీవు నా పెద్ద కుమారుడవు నా శక్తియు నా బలముయొక్క ప్రథమఫలమును ఔన్నత్యాతిశయమును బలాతిశయ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ిబ్కాను పాతి పెట్టిరి; అక్కడనే నేను లేయాను పాతిపెట్ట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ఆ పొలమును అందులోనున్న గుహయు హేతుకుమారుల యొద్ద కొనబడినద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యాకోబు తన కుమారుల కాజ్ఞాపించుట చాలించి మంచముమీద తన కాళ్లు ముడుచుకొని ప్రాణమువిడిచి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జనులయొద్దకు చేర్చ 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ళ్లవలె చంచలుడవై నీవు అతిశయము పొందవు నీ తండ్రి మంచముమీది కెక్కితివి దానిని అపవిత్రము చేసితి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నా మంచముమీది కెక్క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షిమ్యోను లేవి అనువారు సహోదరులు వారి ఖడ్గములు బలాత్కారపు ఆయుధమ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2026-07-25T14:21:17Z</dcterms:created>
  <dcterms:modified xsi:type="dcterms:W3CDTF">2026-07-25T14:21:17Z</dcterms:modified>
  <dc:title>ஆதியாகமம்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