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மியோனும், லேவியும் ஏக சகோதரர்; அவர்களுடைய பட்டயங்கள் கொடுமையின் கருவி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ஆத்துமாவே, அவர்களுடைய இரகசிய ஆலோசனைக்கு உடன்படாதே; என் மேன்மையே, அவர்கள் கூட்டத்தில் நீ சேராதே: அவர்கள் தங்கள் கோபத்தினாலே ஒரு புருஷனைக் கொன்று, தங்கள் அகங்காரத்தினாலே அரண்களை நிர்மூலமாக்கினா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ஆத்துமாவே, அவர்களுடைய இரகசிய ஆலோசனைக்கு உடன்படாதே; என் மேன்மையே, அவர்கள் கூட்டத்தில் நீ சேராதே: அவர்கள் தங்கள் கோபத்தினாலே ஒரு புருஷனைக் கொன்று, தங்கள் அகங்காரத்தினாலே அரண்களை நிர்மூலமாக்கினார்கள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க்கிரமான அவர்கள் கோபமும் கொடுமையான அவர்கள் மூர்க்கமும் சபிக்கப்படக்கடவது; யாக்கோபிலே அவர்களைப் பிரியவும், இஸ்ரவேலிலே அவர்களைச் சிதறவும் பண்ண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க்கிரமான அவர்கள் கோபமும் கொடுமையான அவர்கள் மூர்க்கமும் சபிக்கப்படக்கடவது; யாக்கோபிலே அவர்களைப் பிரியவும், இஸ்ரவேலிலே அவர்களைச் சிதறவும் பண்ண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ே, சகோதரரால் புகழப்படுபவன் நீயே; உன் கரம் உன் சத்துருக்களுடைய பிடரியின்மேல் இருக்கும்; உன் தகப்பனுடைய புத்திரர் உன்முன் பணி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ே, சகோதரரால் புகழப்படுபவன் நீயே; உன் கரம் உன் சத்துருக்களுடைய பிடரியின்மேல் இருக்கும்; உன் தகப்பனுடைய புத்திரர் உன்முன் பணிவ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ூதா பாலசிங்கம், நீ இரை கவர்ந்துகொண்டு ஏறிப்போனாய்: என் மகனே, சிங்கம்போலும் கிழச்சிங்கம்போலும் மடங்கிப் படுத்தான்: அவனை எழுப்புகிறவன் யார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ூதா பாலசிங்கம், நீ இரை கவர்ந்துகொண்டு ஏறிப்போனாய்: என் மகனே, சிங்கம்போலும் கிழச்சிங்கம்போலும் மடங்கிப் படுத்தான்: அவனை எழுப்புகிறவன் யார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ாதான கர்த்தர் வருமளவும் செங்கோல் யூதாவைவிட்டு நீங்குவதும் இல்லை, நியாயப்பிரமாணிக்கன் அவன் பாதங்களை விட்டு ஒழிவதும் இல்லை; ஜனங்கள் அவரிடத்தில் சேர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தன் குமாரரை அழைத்து: நீங்கள் கூடிவாருங்கள், கடைசி நாட்களில் உங்களுக்கு நேரிடும் காரியங்களை அறிவிப்ப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மாதான கர்த்தர் வருமளவும் செங்கோல் யூதாவைவிட்டு நீங்குவதும் இல்லை, நியாயப்பிரமாணிக்கன் அவன் பாதங்களை விட்டு ஒழிவதும் இல்லை; ஜனங்கள் அவரிடத்தில் சேர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தன் கழுதைக் குட்டியைத் திராட்சச்செடியிலும் தன் கோளிகைக் கழுதைகளின் குட்டியை நற்குல திராட்சைச் செடியிலும் கட்டுவான்; திராட்சரசத்திலே தன் வஸ்திரத்தையும், திராட்சப் பழங்களின் இரத்தத்திலே தன் அங்கியையும் தோய்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தன் கழுதைக் குட்டியைத் திராட்சச்செடியிலும் தன் கோளிகைக் கழுதைகளின் குட்டியை நற்குல திராட்சைச் செடியிலும் கட்டுவான்; திராட்சரசத்திலே தன் வஸ்திரத்தையும், திராட்சப் பழங்களின் இரத்தத்திலே தன் அங்கியையும் தோய்ப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கண்கள் திராட்சரசத்தினால் சிவப்பாயும், அவன் பற்கள் பாலினால் வெண்மையாயும் இ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கப்பனுடைய ஆசீர்வாதங்கள் என் பிதாக்களுடைய ஆசீர்வாதங்களுக்கு மேற்பட்டதாயிருந்து, நித்திய பர்வதங்களின் முடிவுமட்டும் எட்டுகின்றன; அவைகள் யோசேப்புடைய சிரசின்மேலும், தன் சகோதரரில் விசேஷித்தவனுடைய உச்சந்தலையின்மேலும் வருவத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கப்பனுடைய ஆசீர்வாதங்கள் என் பிதாக்களுடைய ஆசீர்வாதங்களுக்கு மேற்பட்டதாயிருந்து, நித்திய பர்வதங்களின் முடிவுமட்டும் எட்டுகின்றன; அவைகள் யோசேப்புடைய சிரசின்மேலும், தன் சகோதரரில் விசேஷித்தவனுடைய உச்சந்தலையின்மேலும் வருவ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தகப்பனுடைய ஆசீர்வாதங்கள் என் பிதாக்களுடைய ஆசீர்வாதங்களுக்கு மேற்பட்டதாயிருந்து, நித்திய பர்வதங்களின் முடிவுமட்டும் எட்டுகின்றன; அவைகள் யோசேப்புடைய சிரசின்மேலும், தன் சகோதரரில் விசேஷித்தவனுடைய உச்சந்தலையின்மேலும் வருவத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ென்யமீன் பீறுகிற ஓநாய்; காலையில் தன் இரையைப் பட்சிப்பான், மாலையில் தான் கொள்ளையிட்டதைப் பங்கிடுவான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ென்யமீன் பீறுகிற ஓநாய்; காலையில் தன் இரையைப் பட்சிப்பான், மாலையில் தான் கொள்ளையிட்டதைப் பங்கிடுவா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ர்கள் எல்லாரும் இஸ்ரவேலின் பன்னிரண்டு கோத்திரத்தார்; அவர்களுடைய தகப்பன் அவர்களை ஆசீர்வதிக்கையில், அவர்களுக்குச் சொன்னது இதுதான்; அவனவனுக்குரிய ஆசீர்வாதம் சொல்லி அவனவனை ஆசீர்வதி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ாக்கோபு தன் குமாரரை அழைத்து: நீங்கள் கூடிவாருங்கள், கடைசி நாட்களில் உங்களுக்கு நேரிடும் காரியங்களை அறிவிப்ப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வர்கள் எல்லாரும் இஸ்ரவேலின் பன்னிரண்டு கோத்திரத்தார்; அவர்களுடைய தகப்பன் அவர்களை ஆசீர்வதிக்கையில், அவர்களுக்குச் சொன்னது இதுதான்; அவனவனுக்குரிய ஆசீர்வாதம் சொல்லி அவனவனை ஆசீர்வதி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னும் அவன் அவர்களை நோக்கி: நான் என் ஜனத்தாரோடே சேர்க்கப்படப்போகிறேன்; ஏத்தியனான எப்பெரோனின் நிலத்திலுள்ள குகையிலே என்னை என் பிதாக்களண்டையிலே அடக்கம்பண்ணுங்கள் என்று கட்டளையிட்டு;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ின்னும் அவன் அவர்களை நோக்கி: நான் என் ஜனத்தாரோடே சேர்க்கப்படப்போகிறேன்; ஏத்தியனான எப்பெரோனின் நிலத்திலுள்ள குகையிலே என்னை என் பிதாக்களண்டையிலே அடக்கம்பண்ணுங்கள் என்று கட்டளையிட்டு;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க் குகை கானான் தேசத்திலே மம்ரேக்கு எதிராக மக்பேலா என்னப்பட்ட நிலத்தில் இருக்கிறது; அதை நமக்குச் சொந்தக் கல்லறைப் பூமியாயிருக்கும்படி, ஆபிரகாம் ஏத்தியனாகிய எப்பெரோன் கையில் அதற்குரிய நிலத்துடனே வாங்கின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தக் குகை கானான் தேசத்திலே மம்ரேக்கு எதிராக மக்பேலா என்னப்பட்ட நிலத்தில் இருக்கிறது; அதை நமக்குச் சொந்தக் கல்லறைப் பூமியாயிருக்கும்படி, ஆபிரகாம் ஏத்தியனாகிய எப்பெரோன் கையில் அதற்குரிய நிலத்துடனே வாங்கின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ங்கே ஆபிரகாமையும் அவர் மனைவியாகிய சாராளையும் அடக்கம்பண்ணினார்கள்; அங்கே ஈசாக்கையும் அவர் மனைவியாகிய ரெபெக்காளையும் அடக்கம்பண்ணினார்கள்; அங்கே லேயாளையும் அடக்கம்பண்ணின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ங்கே ஆபிரகாமையும் அவர் மனைவியாகிய சாராளையும் அடக்கம்பண்ணினார்கள்; அங்கே ஈசாக்கையும் அவர் மனைவியாகிய ரெபெக்காளையும் அடக்கம்பண்ணினார்கள்; அங்கே லேயாளையும் அடக்கம்பண்ணின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நிலமும் அதில் இருக்கிற குகையும் ஏத்தின் புத்திரர் கையில் கொள்ளப்பட்டது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ாக்கோபு தன் குமாரருக்குக் கட்டளையிட்டு முடிந்தபின்பு, அவன் தன் கால்களைக் கட்டிலின்மேல் மடக்கிக்கொண்டு ஜீவித்துப்போய், தன் ஜனத்தாரோடே சேர்க்கப்ப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ாக்கோபு தன் குமாரருக்குக் கட்டளையிட்டு முடிந்தபின்பு, அவன் தன் கால்களைக் கட்டிலின்மேல் மடக்கிக்கொண்டு ஜீவித்துப்போய், தன் ஜனத்தாரோடே சேர்க்கப்ப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க்கோபின் குமாரரே, கூடிவந்து கேளுங்கள்; உங்கள் தகப்பனாகிய இஸ்ரவேலுக்குச் செவிகொட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ெபுலோன் கடல்துறை அருகே குடியிருப்பான்; அவன் கப்பல் துறைமுகமாய் இருப்பான்; அவன் எல்லை சீதோன் வரைக்கும் இ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ெபுலோன் கடல்துறை அருகே குடியிருப்பான்; அவன் கப்பல் துறைமுகமாய் இருப்பான்; அவன் எல்லை சீதோன் வரைக்கும் இ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சக்கார் இரண்டு பொதியின் நடுவே படுத்துக்கொண்டிருக்கிற பலத்த கழுத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, இளைப்பாறுதல் நல்லது என்றும் நாடு வசதியானது என்றும் கண்டு, சுமக்கிறதற்குத் தன் தோளைச் சாய்த்து, பகுதிகட்டுகிறவனா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, இளைப்பாறுதல் நல்லது என்றும் நாடு வசதியானது என்றும் கண்டு, சுமக்கிறதற்குத் தன் தோளைச் சாய்த்து, பகுதிகட்டுகிறவனா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ண் இஸ்ரவேல் கோத்திரங்களில் ஒரு கோத்திரமாகி, தன் ஜனத்தை நியாயம் விசாரிப்ப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ண், குதிரையின்மேல் ஏறியிருக்கிறவன் மல்லாந்து விழும்படியாய் அதின் குதிகாலைக் கடிக்கிறதற்கு வழியில் கிடக்கிற சர்ப்பத்தைப் போலவும், பாதையில் இருக்கிற விரியனைப்போலவும் இருப்ப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ண், குதிரையின்மேல் ஏறியிருக்கிறவன் மல்லாந்து விழும்படியாய் அதின் குதிகாலைக் கடிக்கிறதற்கு வழியில் கிடக்கிற சர்ப்பத்தைப் போலவும், பாதையில் இருக்கிற விரியனைப்போலவும் இருப்ப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ாவே, உம்முடைய இரட்சிப்புக்குக் காத்திருக்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த் என்பவன்மேல் ராணுவக்கூட்டம் பாய்ந்துவிழும்; அவனோ முடிவிலே அதின்மேல் பாய்ந்துவிழு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ாக்கோபின் குமாரரே, கூடிவந்து கேளுங்கள்; உங்கள் தகப்பனாகிய இஸ்ரவேலுக்குச் செவிகொடுங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சேருடைய ஆகாரம் கொழுமையாயிருக்கும்; ராஜாக்களுக்கு வேண்டிய ருசிவர்க்கங்களை அவன் தருவ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ப்தலி விடுதலைபெற்ற பெண்மான்; இன்பமான வசனங்களை வசனிப்ப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ோசேப்பு கனிதரும் செடி: அவன் நீர் ஊற்றண்டையிலுள்ள கனிதரும் செடி: அதின் கொடிகள் சுவரின்மேல் படர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ில்வீரர் அவனை மனமடிவாக்கி, அவன்மேல் எய்து, அவனைப் பகைத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, அவனுடைய வில் உறுதியாய் நின்றது; அவன் புயங்கள் யாக்கோபுடைய வல்லவரின் கரங்களால் பலத்தன; இதினால் அவன் மேய்ப்பனும் இஸ்ரவேலின் கன்மலையும் ஆ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, அவனுடைய வில் உறுதியாய் நின்றது; அவன் புயங்கள் யாக்கோபுடைய வல்லவரின் கரங்களால் பலத்தன; இதினால் அவன் மேய்ப்பனும் இஸ்ரவேலின் கன்மலையும் ஆ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தகப்பனுடைய தேவனாலே அப்படியாயிற்று, அவர் உனக்குத் துணையாயிருப்பார்: சர்வ வல்லவராலே அப்படியாயிற்று, அவர் உயர வானத்திலிருந்து உண்டாகும் ஆசீர்வாதங்களினாலும், கீழே ஆழத்தில் உண்டாகும் ஆசீர்வாதங்களினாலும், ஸ்தனங்களுக்கும் கர்ப்பங்களுக்கும் உரிய ஆசீர்வாதங்களினாலும் உன்னை ஆசீர்வதிப்ப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தகப்பனுடைய தேவனாலே அப்படியாயிற்று, அவர் உனக்குத் துணையாயிருப்பார்: சர்வ வல்லவராலே அப்படியாயிற்று, அவர் உயர வானத்திலிருந்து உண்டாகும் ஆசீர்வாதங்களினாலும், கீழே ஆழத்தில் உண்டாகும் ஆசீர்வாதங்களினாலும், ஸ்தனங்களுக்கும் கர்ப்பங்களுக்கும் உரிய ஆசீர்வாதங்களினாலும் உன்னை ஆசீர்வதிப்ப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தகப்பனுடைய தேவனாலே அப்படியாயிற்று, அவர் உனக்குத் துணையாயிருப்பார்: சர்வ வல்லவராலே அப்படியாயிற்று, அவர் உயர வானத்திலிருந்து உண்டாகும் ஆசீர்வாதங்களினாலும், கீழே ஆழத்தில் உண்டாகும் ஆசீர்வாதங்களினாலும், ஸ்தனங்களுக்கும் கர்ப்பங்களுக்கும் உரிய ஆசீர்வாதங்களினாலும் உன்னை ஆசீர்வதிப்ப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ூபனே, நீ என் சேஷ்டபுத்திரன்; நீ என் சத்துவமும், என் முதற்பெலனுமானவன்; நீ மேன்மையில் பிரதானமும் வல்லமையில் விசேஷமுமானவ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ூபனே, நீ என் சேஷ்டபுத்திரன்; நீ என் சத்துவமும், என் முதற்பெலனுமானவன்; நீ மேன்மையில் பிரதானமும் வல்லமையில் விசேஷமுமான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ண்ணீரைப்போலத் தளம்பினவனே, நீ மேன்மை அடையமாட்டாய்; உன் தகப்பனுடைய மஞ்சத்தின்மேல் ஏறினாய்; நீ அதைத் தீட்டுப்படுத்தினாய்; என் படுக்கையின்மேல் ஏறினான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ண்ணீரைப்போலத் தளம்பினவனே, நீ மேன்மை அடையமாட்டாய்; உன் தகப்பனுடைய மஞ்சத்தின்மேல் ஏறினாய்; நீ அதைத் தீட்டுப்படுத்தினாய்; என் படுக்கையின்மேல் ஏறினான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imeon and Levi are brethren; instruments of cruelty are in their habit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O my soul, come not you into their secret; unto their assembly, mine honour, be not you unit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in their anger they slew a man, and in their self-will they dug down a w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Cursed be their anger, for it was fierce; and their wrath, for it was cruel: I will divide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Jacob, and scatter them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Judah, you are he whom your brethren shall praise: your hand shall be in the neck of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; your father's children shall bow down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Judah is a lion's offspring: from the prey, my son, you are gone up: he stooped down, he couc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a lion, and as an old lion; who shall rouse him up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sceptre shall not depart from Judah, nor a lawgiver from between his feet, until Shilo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acob called unto his sons, and said, Gather yourselves together, that I may tell you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; and unto him shall the gathering of the people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inding his foal unto the vine, and his ass's colt unto the choice vine; he washed his garme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wine, and his clothes in the blood of grap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is eyes shall be red with wine, and his teeth white with mil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blessings of your father have prevailed above the blessings of my conceivers unto the utm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d of the everlasting hills: they shall be on the head of Joseph, and on the crown of the hea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hat was separate from his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njamin shall ravin as a wolf: in the morning he shall devour the prey, and at night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vide the sp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ll these are the twelve tribes of Israel: and this is it that their father spoke unto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shall befall you in the last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ed them; every one according to his blessing he bless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he charged them, and said unto them, I am to be gathered unto my people: bury me with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 in the cave that is in the field of Ephron the Hitt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n the cave that is in the field of Machpelah, which is before Mamre, in the land of Cana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Abraham bought with the field of Ephron the Hittite for a possession of a burying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re they buried Abraham and Sarah his wife; there they buried Isaac and Rebekah his wife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 buried Le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 purchase of the field and of the cave that is therein was from the children of H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when Jacob had made an end of commanding his sons, he gathered up his feet into the be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ielded up the spirit, and was gathered unto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Gather yourselves together, and hear, all of you sons of Jacob; and hearken unto Israel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Zebulun shall dwell at the haven of the sea; and he shall be for an haven of ships;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rder shall be unto Zid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ssachar is a strong ass couching down between two burde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aw that rest was good, and the land that it was pleasant; and bowed his shoulder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, and became a servant unto tribu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Dan shall judge his people, as one of the tribe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Dan shall be a serpent by the way, an adder in the path, that bites the horse heels, so that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der shall fall back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 have waited for your salvation, O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Gad, a troop shall overcome him: but he shall overcome at the l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ut of Asher his bread shall be fat, and he shall yield royal dain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Naphtali is a hind let loose: he gives goodly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Joseph is a fruitful bough, even a fruitful bough by a well; whose branches run over the wal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archers have sorely grieved him, and shot at him, and hated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his bow abode in strength, and the arms of his hands were made strong by the han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God of Jacob; (from thence is the shepherd, the stone of Israel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Even by the God of your father, who shall help you; and by the Almighty, who shall bless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blessings of heaven above, blessings of the deep that lies under, blessings of the breas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womb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Reuben, you are my firstborn, my might, and the beginning of my strength, the excellenc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gnity, and the excellency of pow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Unstable as water, you shall not excel; because you went up to your father's bed; then defi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it: he went up to my cou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2026-06-03T07:33:59Z</dcterms:created>
  <dcterms:modified xsi:type="dcterms:W3CDTF">2026-06-03T07:33:59Z</dcterms:modified>
  <dc:title>ஆதியாகமம் : 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