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presProps" Target="presProps.xml"/>
  <Relationship Id="rId76" Type="http://schemas.openxmlformats.org/officeDocument/2006/relationships/viewProps" Target="viewProps.xml"/>
  <Relationship Id="rId7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ாணாமற் போன ஆடுகளாகிய இஸ்ரவேல் வீட்டாரிடத்திற்குப் போங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ோகையில், பரலோகராஜ்யம் சமீபித்திருக்கிறது என்று பிரசங்கியுங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வியாதியுள்ளவர்களைச் சொஸ்தமாக்குங்கள், குஷ்டரோகிகளைச் சுத்தம்பண்ணுங்கள், மரித்தோரை எழுப்புங்கள், பிசாசுகளைத் துரத்துங்கள்; இலவசமாய்ப் பெற்றீர்கள் இலவசமாய்க் கொடுங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வியாதியுள்ளவர்களைச் சொஸ்தமாக்குங்கள், குஷ்டரோகிகளைச் சுத்தம்பண்ணுங்கள், மரித்தோரை எழுப்புங்கள், பிசாசுகளைத் துரத்துங்கள்; இலவசமாய்ப் பெற்றீர்கள் இலவசமாய்க் கொடுங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உங்கள் கச்சைகளில் பொன்னையாவது, வெள்ளியையாவது, செம்பையாவது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வழிக்காகப் பையையாவது, இரண்டு அங்கிகளையாவது, பாதரட்சைகளையாவது, தடியையாவது தேடி வைக்கவேண்டாம்; வேலையாள் தன் ஆகாரத்துக்குப் பாத்திரனாயிருக்கி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வழிக்காகப் பையையாவது, இரண்டு அங்கிகளையாவது, பாதரட்சைகளையாவது, தடியையாவது தேடி வைக்கவேண்டாம்; வேலையாள் தன் ஆகாரத்துக்குப் பாத்திரனாயிருக்கி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ந்தப் பட்டணத்திலாவது கிராமத்திலாவது நீங்கள் பிரவேசிக்கும்போது, அதிலே பாத்திரமானவன் யாரென்று விசாரித்து, நீங்கள் புறப்படுமளவும் அவனிடத்தில் தங்கியிருங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ந்தப் பட்டணத்திலாவது கிராமத்திலாவது நீங்கள் பிரவேசிக்கும்போது, அதிலே பாத்திரமானவன் யாரென்று விசாரித்து, நீங்கள் புறப்படுமளவும் அவனிடத்தில் தங்கியிருங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ஒரு வீட்டுக்குள் நீங்கள் பிரவேசிக்கும்போது அதை வாழ்த்துங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, அவர் தம்முடைய பன்னிரண்டு சீஷர்களையும் தம்மிடத்தில் வரவழைத்து, அசுத்த ஆவிகளைத் துரத்தவும், சகல வியாதிகளையும், சகல நோய்களையும் நீக்கவும் அவர்களுக்கு அதிகாரம் கொடுத்த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ஒரு வீட்டுக்குள் நீங்கள் பிரவேசிக்கும்போது அதை வாழ்த்துங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ந்த வீடு பாத்திரமாயிருந்தால் நீங்கள் கூறின சமாதானம் அவர்கள்மேல் வரக்கடவது; அபாத்திரமாயிருந்தால் நீங்கள் கூறின சமாதானம் உங்களிடத்திற்கு திரும்பக்கடவது;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ந்த வீடு பாத்திரமாயிருந்தால் நீங்கள் கூறின சமாதானம் அவர்கள்மேல் வரக்கடவது; அபாத்திரமாயிருந்தால் நீங்கள் கூறின சமாதானம் உங்களிடத்திற்கு திரும்பக்கடவது;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தன் ஜீவனைக் காக்கிறவன் அதை இழந்து போவான். தன் ஜீவனை இழந்துபோகிறவன் அதைக் காப்ப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தன் ஜீவனைக் காக்கிறவன் அதை இழந்து போவான். தன் ஜீவனை இழந்துபோகிறவன் அதைக் காப்ப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உங்களை ஏற்றுக்கொள்ளுகிறவன் என்னை ஏற்றுக்கொள்ளுகிறான்; என்னை ஏற்றுக்கொள்ளுகிறவன் என்னை அனுப்பினவரை ஏற்றுக்கொள்ளுகிற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உங்களை ஏற்றுக்கொள்ளுகிறவன் என்னை ஏற்றுக்கொள்ளுகிறான்; என்னை ஏற்றுக்கொள்ளுகிறவன் என்னை அனுப்பினவரை ஏற்றுக்கொள்ளுகிற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வனாகிலும் உங்களை ஏற்றுக்கொள்ளாமலும், உங்கள் வார்த்தைகளைக் கேளாமலும்போனால், அந்த வீட்டையாவது பட்டணத்தையாவது விட்டுப் புறப்படும்போது, உங்கள் கால்களில் படிந்த தூசியை உதறிப்போடுங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வனாகிலும் உங்களை ஏற்றுக்கொள்ளாமலும், உங்கள் வார்த்தைகளைக் கேளாமலும்போனால், அந்த வீட்டையாவது பட்டணத்தையாவது விட்டுப் புறப்படும்போது, உங்கள் கால்களில் படிந்த தூசியை உதறிப்போடுங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ியாயத்தீர்ப்பு நாளிலே அந்தப் பட்டணத்திற்கு நேரிடுவதைப்பார்க்கிலும் சோதோம் கொமோரா நாட்டிற்கு நேரிடுவது இலகுவாயிருக்கும் என்று, மெய்யாகவே உங்களுக்குச் சொல்லுகிற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, அவர் தம்முடைய பன்னிரண்டு சீஷர்களையும் தம்மிடத்தில் வரவழைத்து, அசுத்த ஆவிகளைத் துரத்தவும், சகல வியாதிகளையும், சகல நோய்களையும் நீக்கவும் அவர்களுக்கு அதிகாரம் கொடுத்த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டுகளை ஓநாய்களுக்குள்ளே அனுப்புகிறது போல, இதோ, நான் உங்களை அனுப்புகிறேன்; ஆகையால், சர்ப்பங்களைப்போல வினாவுள்ளவர்களாயும் புறாக்களைப்போல கபடற்றவர்களுமாய் இருங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டுகளை ஓநாய்களுக்குள்ளே அனுப்புகிறது போல, இதோ, நான் உங்களை அனுப்புகிறேன்; ஆகையால், சர்ப்பங்களைப்போல வினாவுள்ளவர்களாயும் புறாக்களைப்போல கபடற்றவர்களுமாய் இருங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னுஷரைக் குறித்து எச்சரிக்கையாயிருங்கள்; அவர்கள் உங்களை ஆலோசனைச் சங்கங்களுக்கு ஒப்புக்கொடுத்து, தங்கள் ஜெப ஆலயங்களில் உங்களை வாரினால் அடிப்ப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னுஷரைக் குறித்து எச்சரிக்கையாயிருங்கள்; அவர்கள் உங்களை ஆலோசனைச் சங்கங்களுக்கு ஒப்புக்கொடுத்து, தங்கள் ஜெப ஆலயங்களில் உங்களை வாரினால் அடிப்ப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ுக்கும் புறஜாதியாருக்கும் சாட்சியாக என்னிமித்தம் அதிபதிகளுக்கு முன்பாகவும், ராஜாக்களுக்கு முன்பாகவும் கொண்டுப்போகப்படுவீ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ுக்கும் புறஜாதியாருக்கும் சாட்சியாக என்னிமித்தம் அதிபதிகளுக்கு முன்பாகவும், ராஜாக்களுக்கு முன்பாகவும் கொண்டுப்போகப்படுவீ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தீர்க்கதரிசி என்னும் நாமத்தினிமித்தம் தீர்க்கதரிசியை ஏற்றுக்கொள்ளுகிறவன் தீர்க்கதரிசிக்கேற்ற பலனை அடைவான்; நீதிமான் என்னும் நாமத்தினிமித்தம் நீதிமானை ஏற்றுக்கொள்ளுகிறவன் நீதிமானுக்கேற்ற பலனை அடைவ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தீர்க்கதரிசி என்னும் நாமத்தினிமித்தம் தீர்க்கதரிசியை ஏற்றுக்கொள்ளுகிறவன் தீர்க்கதரிசிக்கேற்ற பலனை அடைவான்; நீதிமான் என்னும் நாமத்தினிமித்தம் நீதிமானை ஏற்றுக்கொள்ளுகிறவன் நீதிமானுக்கேற்ற பலனை அடைவ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தீர்க்கதரிசி என்னும் நாமத்தினிமித்தம் தீர்க்கதரிசியை ஏற்றுக்கொள்ளுகிறவன் தீர்க்கதரிசிக்கேற்ற பலனை அடைவான்; நீதிமான் என்னும் நாமத்தினிமித்தம் நீதிமானை ஏற்றுக்கொள்ளுகிறவன் நீதிமானுக்கேற்ற பலனை அடைவ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சீஷன் என்னும் நாமத்தினிமித்தம் இந்தச் சிறியரில் ஒருவனுக்கு ஒருகலசம் தண்ணீர் மாத்திரம் குடிக்கக் கொடுக்கிறவனும் தன் பலனை அடையாமற்போகான் என்று மெய்யாகவே உங்களுக்குச் சொல்லுகிறேன் என்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ந்தப் பன்னிரண்டு அப்போஸ்தலருடைய நாமங்களாவன: முந்தினவன் பேதுரு என்னப்பட்ட சீமோன், அவன் சகோதரன் அந்திரேயா, செபதேயுவின் குமாரன் யாக்கோபு, அவன் சகோதரன் யோவான்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சீஷன் என்னும் நாமத்தினிமித்தம் இந்தச் சிறியரில் ஒருவனுக்கு ஒருகலசம் தண்ணீர் மாத்திரம் குடிக்கக் கொடுக்கிறவனும் தன் பலனை அடையாமற்போகான் என்று மெய்யாகவே உங்களுக்குச் சொல்லுகிறேன் என்ற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கள் உங்களை ஒப்புக்கொடுக்கும்போது: எப்படிப்பேசுவோம் என்றும், என்னத்தைப் பேசுவோம் என்றும் கவலைப்படாதிருங்கள்; நீங்கள் பேசவேண்டியது அந்நேரத்தில் உங்களுக்கு அருளப்படு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கள் உங்களை ஒப்புக்கொடுக்கும்போது: எப்படிப்பேசுவோம் என்றும், என்னத்தைப் பேசுவோம் என்றும் கவலைப்படாதிருங்கள்; நீங்கள் பேசவேண்டியது அந்நேரத்தில் உங்களுக்கு அருளப்படும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ேசுகிறவர்கள் நீங்கள் அல்ல, உங்கள் பிதாவின் ஆவியானவரே உங்களிலிருந்து பேசுகிறவ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ேசுகிறவர்கள் நீங்கள் அல்ல, உங்கள் பிதாவின் ஆவியானவரே உங்களிலிருந்து பேசுகிறவ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சகோதரன் தன் சகோதரனையும், தகப்பன் தன் பிள்ளையையும், மரணத்துக்கு ஒப்புக்கொடுப்பார்கள்; பெற்றாருக்கு விரோதமாய்ப் பிள்ளைகள் எழும்பி அவர்களைக் கொலைசெய்வ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சகோதரன் தன் சகோதரனையும், தகப்பன் தன் பிள்ளையையும், மரணத்துக்கு ஒப்புக்கொடுப்பார்கள்; பெற்றாருக்கு விரோதமாய்ப் பிள்ளைகள் எழும்பி அவர்களைக் கொலைசெய்வ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என் நாமத்தினிமித்தம் நீங்கள் எல்லாராலும் பகைக்கப்படுவீர்கள்; முடிவுபரியந்தம் நிலைத்திருப்பவனே இரட்சிக்கப்படுவ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ஒரு பட்டணத்தில் உங்களைத் துன்பப்படுத்தினால் மறு பட்டணத்திற்கு ஓடிப்போங்கள்; மனுஷகுமாரன் வருவதற்குள்ளாக நீங்கள் இஸ்ரவேல் பட்டணங்களையெல்லாம் சுற்றிமுடியாதென்று மெய்யாகவே உங்களுக்குச் சொல்லுகிறே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ஒரு பட்டணத்தில் உங்களைத் துன்பப்படுத்தினால் மறு பட்டணத்திற்கு ஓடிப்போங்கள்; மனுஷகுமாரன் வருவதற்குள்ளாக நீங்கள் இஸ்ரவேல் பட்டணங்களையெல்லாம் சுற்றிமுடியாதென்று மெய்யாகவே உங்களுக்குச் சொல்லுகிற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ந்தப் பன்னிரண்டு அப்போஸ்தலருடைய நாமங்களாவன: முந்தினவன் பேதுரு என்னப்பட்ட சீமோன், அவன் சகோதரன் அந்திரேயா, செபதேயுவின் குமாரன் யாக்கோபு, அவன் சகோதரன் யோவான்,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சீஷன் தன் போதகனிலும், வேலைக்காரன் தன் எஜமானிலும் மேற்பட்டவனல்ல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சீஷன் தன் போதகனைப்போலவும், வேலைக்காரன் தன் எஜமானைப்போலவும் இருப்பது போதும். வீட்டெஜமானையே பெயல்செபூல் என்று சொல்வார்களானால், அவன் வீட்டாரை அப்படிச் சொல்வது அதிக நிச்சயமல்லவா?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சீஷன் தன் போதகனைப்போலவும், வேலைக்காரன் தன் எஜமானைப்போலவும் இருப்பது போதும். வீட்டெஜமானையே பெயல்செபூல் என்று சொல்வார்களானால், அவன் வீட்டாரை அப்படிச் சொல்வது அதிக நிச்சயமல்லவா?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களுக்குப் பயப்படாதிருங்கள்; வெளியாக்கப்படாத மறைபொருளும் இல்லை; அறியப்படாத இரகசியமும் இல்லை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ான் உங்களுக்கு இருளிலே சொல்லுகிறதை நீங்கள் வெளிச்சத்திலே சொல்லுங்கள்; காதிலே கேட்கிறதை நீங்கள் வீடுகளிலே பிரசித்தம்பண்ணுங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ான் உங்களுக்கு இருளிலே சொல்லுகிறதை நீங்கள் வெளிச்சத்திலே சொல்லுங்கள்; காதிலே கேட்கிறதை நீங்கள் வீடுகளிலே பிரசித்தம்பண்ணுங்க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ஆத்துமாவைக் கொல்ல வல்லவர்களாயிராமல், சரீரத்தை மாத்திரம் கொல்லுகிறவர்களுக்கு நீங்கள் பயப்படவேண்டாம்; ஆத்துமாவையும் சரீரத்தையும் நரகத்திலே அழிக்க வல்லவருக்கே பயப்படுங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ஆத்துமாவைக் கொல்ல வல்லவர்களாயிராமல், சரீரத்தை மாத்திரம் கொல்லுகிறவர்களுக்கு நீங்கள் பயப்படவேண்டாம்; ஆத்துமாவையும் சரீரத்தையும் நரகத்திலே அழிக்க வல்லவருக்கே பயப்படுங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ஒரு காசுக்கு இரண்டு அடைக்கலான் குருவிகளை விற்கிறார்கள் அல்லவா? ஆயினும் உங்கள் பிதாவின் சித்தமில்லாமல், அவைகளில் ஒன்றாகிலும் தரையிலே விழாது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ஒரு காசுக்கு இரண்டு அடைக்கலான் குருவிகளை விற்கிறார்கள் அல்லவா? ஆயினும் உங்கள் பிதாவின் சித்தமில்லாமல், அவைகளில் ஒன்றாகிலும் தரையிலே விழா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ிலிப்பு, பர்த்தொலொமேயு, தோமா, ஆயக்காரனாகிய மத்தேயு, அல்பேயுவின் குமாரன் யாக்கோபு, ததேயு என்னும் மறுநாமமுள்ள லெபேயு,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உங்கள் தலையிலுள்ள மயிரெல்லாம் எண்ணப்பட்டிருக்கிறது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ஆதலால், பயப்படாதிருங்கள்; அநேகம் அடைக்கலான் குருவிகளைப் பார்க்கிலும் நீங்கள் விசேஷித்தவர்களாயிருக்கிறீர்க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மனுஷர் முன்பாக என்னை அறிக்கை பண்ணுகிறவன் எவனோ, அவனை நானும் பரலோகத்திலிருக்கிற என் பிதாவின் முன்பாக அறிக்கைப் பண்ணுவே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மனுஷர் முன்பாக என்னை அறிக்கை பண்ணுகிறவன் எவனோ, அவனை நானும் பரலோகத்திலிருக்கிற என் பிதாவின் முன்பாக அறிக்கைப் பண்ணுவேன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மனுஷர் முன்பாக என்னை மறுதலிக்கிறவன் எவனோ, அவனை நானும் பரலோகத்திலிருக்கிற என் பிதாவின் முன்பாக மறுதலிப்பேன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மனுஷர் முன்பாக என்னை மறுதலிக்கிறவன் எவனோ, அவனை நானும் பரலோகத்திலிருக்கிற என் பிதாவின் முன்பாக மறுதலிப்பேன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பூமியின்மேல் சமாதானத்தை அனுப்பவந்தேன் என்று எண்ணாதிருங்கள்; சமாதானத்தையல்ல பட்டயத்தையே அனுப்பவந்தேன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எப்படியெனில், மகனுக்கும் தகப்பனுக்கும், மகளுக்கும் தாய்க்கும், மருமகளுக்கும் மாமிக்கும் பிரிவினை உண்டாக்க வந்தேன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ஒரு மனுஷனுக்குச் சத்துருக்கள் அவன் வீட்டாரே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ஒரு மனுஷனுக்குச் சத்துருக்கள் அவன் வீட்டாரே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ானானியனாகிய சீமோன், அவரைக் காட்டிக்கொடுத்த யூதாஸ்காரியோத்து என்பவைகளே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தகப்பனையாவது தாயையாவது என்னிலும் அதிகமாய் நேசிக்கிறவன் எனக்குப் பாத்திரன் அல்ல; மகனையாவது மகளையாவது என்னிலும் அதிகமாய் நேசிக்கிறவன் எனக்குப் பாத்திரன் அல்ல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தகப்பனையாவது தாயையாவது என்னிலும் அதிகமாய் நேசிக்கிறவன் எனக்குப் பாத்திரன் அல்ல; மகனையாவது மகளையாவது என்னிலும் அதிகமாய் நேசிக்கிறவன் எனக்குப் பாத்திரன் அல்ல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தன் சிலுவையை எடுத்துக்கொண்டு என்னைப் பின்பற்றாதவன் எனக்குப் பாத்திரன் அல்ல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ந்தப் பன்னிருவரையும் இயேசு அனுப்புகையில், அவர்களுக்குக் கட்டளையிட்டுச் சொன்னது என்னவென்றால்: நீங்கள் புறஜாதியார் நாட்டுக்குப் போகாமலும், சமாரியர் பட்டணங்களில் பிரவேசியாமலும்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ந்தப் பன்னிருவரையும் இயேசு அனுப்புகையில், அவர்களுக்குக் கட்டளையிட்டுச் சொன்னது என்னவென்றால்: நீங்கள் புறஜாதியார் நாட்டுக்குப் போகாமலும், சமாரியர் பட்டணங்களில் பிரவேசியாமலும்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21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বরং ইস্রায়েল জাতির হারানো মেষদের কাছে য়েও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তাদের কাছে গিয়ে প্রচার কর য়ে, ‘স্বর্গরাজ্য এসে পড়েছ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তোমরা গিয়ে রোগীদের সারিয়ে তোল, মৃতদের বাঁচিয়ে তোল, কুষ্ঠ রোগীদের পরিষ্কার করো, ভূতদের বের ক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াও৷ তোমরা এসব কাজ বিনামূল্যে করো, কারণ তোমরা সেই ক্ষমতা বিনামূল্যেই পেয়েছ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তোমাদের কোমরের কাপড়ে বেঁধে তোমরা সোনা, রূপো বা টাকা পয়সা সঙ্গে নিও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পথ চলতে কোন থলি বা বাড়তি জামাকাপড় কিংবা জুতো নিও না, এমন কি লাঠিও না, কারণ আমি বলছি শ্রমিক ত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রিশ্রমিক পাবার য়োগ্য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‘তোমরা যখন কোন শহর বা গ্রামে যাবে, সেখানে এমন কোন উপযুক্ত লোক খুঁজে বের করো যার উপর আস্থা রাখ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র এবং কোথাও চলে না যাওয়া পর্যন্ত তার বাড়িতেই থেকো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যখন তোমরা সেই বাড়িতে গিয়ে উঠবে তখন সেখানকার লোকদের শুভেচ্ছা জানিয়ে বলো, ‘তোমাদের শান্ত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যীশু তাঁর বারো জন শিষ্যকে কাছে ডেকে তাঁদের অশুচিআত্মা তাড়িয়ে দেবার ও সব রোগ ব্যধি সারাব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োক্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সেই বাড়ির লোকরা যদি তোমাদের স্বাগত জানায়, তবে তারা সেই শান্তি লাভের উপযুক্ত৷ কিন্তু তারা যদ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দের স্বাগত না জানায়, তবে তোমাদের শান্তি তোমাদেরই কাছে ফিরে আসুক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য়ে কেউ নিজের জীবন লাভ করতে চায়, সে তা হারাবে; কিন্তু য়ে আমার জন্য তার জীবন উত্‌সর্গ করে, স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 লাভ কর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য়ে তোমাদের সাদরে গ্রহণ করে, সে আমাকেইগ্রহণ করে৷ আর য়ে আমাকে গ্রহণ করে, সে তো যিনি আমা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ঠিয়েছেন সেইঈশ্বরকেই গ্রহণ কর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কেউ যদি তোমাদের গ্রহণ না করে বা তোমাদের কথা শুনতে না চায়, তবে সেই বাড়ি বা সেইশহর ছেড়ে চল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়েও৷ যাবার সময় সেখানকার পায়ের ধূলো ঝেড়ে ফেলো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আমি তোমাদের সত্যি বলছি, মহাবিচারের দিনে সদোম ও ঘমোরারলোকদের থেকে সেইশহরের অবস্থা ভয়ঙ্কর হ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্ষমতা দি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‘সাবধান! দেখ, আমি নেকড়ের পালের মধ্যে মেষের মতো তোমাদের পাঠাচ্ছি৷ তাইতোমরা সাপের মতো চতুর 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য়রার মতো অমাযিক হযো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কিন্তু লোকদের থেকে সাবধান থেকো, কারণ তারা তোমাদের গ্রেপ্তার করে সমাজগৃহের মহাসভার হাতে তুল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বে৷ আর তারা সমাজ-গৃহে নিয়ে গিয়ে তোমাদের বেত মার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0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আমার অনুসারী হওয়ার জন্য শাসকদের সামনে ও রাজাদের দরবারে তোমাদের হাজির করা হবে৷ তোমরা এইভাব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0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দের কাছে ও অইহুদীদের কাছে আমার বিষয়ে বলার সুয়োগ পা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0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কেউ যদি কোন ভাববাদীকে একজন ভাববাদী বলেই সাদরে গ্রহণ করে, তবে ভাববাদীর য়ে পুরস্কার সেও তা লাভ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0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বে৷ আর কেউ যদি কোন ধার্মিক লোককে ধার্মিক বলে সাদরে গ্রহণ করে, তবে ধার্মিক ব্যক্তির প্রাপ্য় 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0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ুরস্কার সেও তা পা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0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এই সামান্য লোকদের মধ্যে কাউকে যদি আমার অনুগামী বলে কেউ এক ঘটি ঠাণ্ডা জল দেয়, আমি সত্যি বলছ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সেই বারো জন প্রেরিতের নাম - প্রথম হলেন শিমোন যাকে পিতর বলা হয়, তারপর তার ভাই আন্দরিয়, সিবদিয়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0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েও তার পুরস্কার পাব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0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তারা যখন তোমাদের ধরে নিয়ে যাবে, তখন কিভাবে বলবে এবং কি বলবে সে নিয়ে চিন্তা করো না, কারণ ক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0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তে হবে ঠিক সময়ে তা তোমাদের মুখে যুগিয়ে দেওয়া হ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0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মনে রেখো, তোমরা য়ে বলবে, তা নয়, কিন্তু তোমাদের ভেতর দিয়ে তোমাদের স্বর্গের পিতা ঈশ্বরের আত্মা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0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থা বলব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0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‘ভাই ভাইকে এবং বাবা ছেলেকে মৃত্যুদণ্ডের জন্য ধরিয়ে দেবে৷ ছেলেমেয়েরা বাবা-মার বিরুদ্ধ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0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াঁড়িয়ে তাদের মৃত্যুর মুখে ঠেলে দে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0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আমার নামের জন্য সকলে তোমাদের ঘৃণা করবে, কিন্তু শেষ পর্যন্ত য়ে স্থির থাকবে সেইরক্ষা পা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0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যখন তারা এক শহরে তোমাদের ওপর নির্য়াতন করবে, তখন তোমরা অন্য শহরে পালিয়ে য়েও৷ আমি তোমাদের সত্য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0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ছি, মানবপুত্র ফিরে না আসা পর্যন্ত তোমরা ইস্রায়েলের সমস্ত শহরে তোমাদের কাজ শেষ করতে পারবে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ছেলে যাকোব ও তার ভাই য়োহ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0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‘ছাত্র তার গুরু থেকে বড় নয়, আর ক্রীতদাসও তার মনিব থেকে বড় ন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0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ছাত্র যদি গুরুর মতো হয়ে উঠতে পারে, আর ক্রীতদাস যদি তার মনিবের মতো হয়ে উঠতে পারে তাহলেই যথেষ্ট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0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াড়ির কর্তাকে তারা যদি বেল্সবুল বলে, তবে বাড়ির অন্যদের তারা আরও কত কি বলব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0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‘তাই তাদের ভয় করো না, কারণ গুপ্ত সব বিষয়ই প্রকাশ পাবে, গোপন সব বিষয়ইপ্রকাশ করা হ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0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অন্ধকারের মধ্যে আমি যা বলছি, আমি চাই তা তোমরা দিনের আলোতে বল৷ আর আমি তোমাদের কানে যা বলছি,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0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চাইতা তোমরা ছাদের উপর থেকে চিত্‌কার করে ব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0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যাঁরা কেবল তোমাদের দৈহিকভাবে হত্যা করতে পারে তাদের ভয় করো না, কারণ তারা তোমাদের আত্মাকে ধ্বং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0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তে পারে না৷ কিন্তু যিনি দেহ ও আত্মা উভয়ই নরকে ধ্বংস করতে পারেন বরং তাঁকেইভয় কর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0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দুটো চড়াই পাখি কি মাত্র কয়েক পয়সায় বিক্রি হয় না? তবু তোমাদের পিতার অনুমতি ছাড়া তাদের একটা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0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াটিতে পড়ে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ফিলিপ ও বর্থলময়, থোমা ও কর আদায়কারী মথি, আলফেয়ের ছেলে যাকোব ও থদ্দেয়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0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হ্যাঁ, এমন কি তোমাদের মাথার সব চুলও গোনা আ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0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কাজেইতোমরা ভয় পেও না৷ অনেকগুলি চড়াই পাখির থেকেও তোমাদের মূল্য ঢ়েব বেশী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0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‘য়ে কেউ মানুষের সামনে আমাকে স্বীকার করে, আমিও আমার স্বর্গের পিতা ঈশ্বরের সামনে তাকে স্বীক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0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ব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0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কিন্তু য়ে কেউ মানুষের সামনে আমাকে অস্বীকার করবে, আমিও আমার স্বর্গের পিতা ঈশ্বরের সামনে তা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0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স্বীকার করব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0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‘একথা ভেবো না য়ে আমি পৃথিবীতে শান্তি দিতে এসেছ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0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আমি শান্তি দিতে আসি নি কিন্তু খড়গ দিতে এসেছ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0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আমি এই ঘটনা ঘটাতে এসেছি:‘আমি ছেলেকে বাবার বিরুদ্ধে, মেয়েকে মায়ের বিরুদ্ধে, বৌমাকে শাশুড়ী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0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রুদ্ধে দাঁড় করাতে এসেছি৷ নিজের আত্মীয়েরাই হবে একজন ব্যক্তির সবচেয়ে বড় শত্রু৷’ মীখা 7:6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দেশভক্তশিমোন ও যীশুকে য়ে শত্রুর হাতে ধরিয়ে দিয়েছিল সেই যিহূদা ঈষ্করিযোতী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0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‘য়ে কেউ আমার চেয়ে তার বাবা-মাকে বেশী ভালবাসে সে আমার আপনজন হবার য়োগ্য নয়৷ আর য়ে কেউ ত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0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ছেলে বা মেয়েকে আমার চেয়ে বেশী ভালবাসে, সে আমার আপনজন হবার য়োগ্য ন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0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য়ে নিজের ক্রুশ তুলে নিয়ে আমার পথে না চলে, সেও আমার শিষ্য হবার য়োগ্য ন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এই বারো জনকে যীশু এই নির্দেশ দিয়ে পাঠালেন, ‘তোমরা অইহুদীদের অঞ্চলে বা শমরীয়দের কোন নগরে য়ে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2026-08-03T00:11:51Z</dcterms:created>
  <dcterms:modified xsi:type="dcterms:W3CDTF">2026-08-03T00:11:51Z</dcterms:modified>
  <dc:title>மத்தேயு : 10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