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ல்ல தேவரீர் அல்ல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ே தஞ்சம் அறிய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விடாமல் நேச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ித் தேற்றித் தாங்கும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தன் நம்பிக்க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காயம் செய்குவ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துமற்ற ஏழ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ட்டையாலே மூடு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ுறை யாவும் நீக்கி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ா, நீர் சம்பூரண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தன் ஆத்ம நேச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்கற்றோரைத் தாங்க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மா தயாபர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அசுத்த பாவிதா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ோ தூயர் தூய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அநீதி கேடுள்ளா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ிறைந்த நித்திய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ம் யாவும் மன்ன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ருள் அமைந்த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ச் சுத்திகர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் பாயச் செய்குவ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் போன்ற துன்பத்த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ஊற்றாம் இயேசு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தாகம் தீரும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வாமீ, என்றும் என்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ுரந்து ஊற்ற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சன் திக்கில்ல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ுமாறிப் போகைய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தந்து, இயேசு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வ்விய மாஅர்பில் காரும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ல் கரையேற்ற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ோட்ச வீட்டில் சேரும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2026-07-25T11:43:50Z</dcterms:created>
  <dcterms:modified xsi:type="dcterms:W3CDTF">2026-07-25T11:43:50Z</dcterms:modified>
  <dc:title>துதிப் பாடல்கள் : 918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