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1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ல்ல தேவரீர் அல்ல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றே தஞ்சம் அறிய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ைவிடாமல் நேசத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்றித் தேற்றித் தாங்கும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என்தன் நம்பிக்கை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சகாயம் செய்குவீ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துமற்ற ஏழைய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ட்டையாலே மூடுவ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ுறை யாவும் நீக்கிட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தா, நீர் சம்பூரண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தன் ஆத்ம நேசர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க்கற்றோரைத் தாங்க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மா தயாபர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அசுத்த பாவிதான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ோ தூயர் தூயர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அநீதி கேடுள்ளான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நிறைந்த நித்தியர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ாவம் யாவும் மன்னி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ருள் அமைந்த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ச் சுத்திகரி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ள் பாயச் செய்குவீ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ள்ளம் போன்ற துன்பத்தில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ஊற்றாம் இயேசுவ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தன் தாகம் தீருமேன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ஸ்வாமீ, என்றும் என்ன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சுரந்து ஊற்றும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சன் திக்கில்லாம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டுமாறிப் போகையில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ஞ்சம் தந்து, இயேசுவ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வ்விய மாஅர்பில் காரும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ல் கரையேற்றி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ோட்ச வீட்டில் சேரும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2026-07-25T11:43:50Z</dcterms:created>
  <dcterms:modified xsi:type="dcterms:W3CDTF">2026-07-25T11:43:50Z</dcterms:modified>
  <dc:title>துதிப் பாடல்கள் : 918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