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்ல தேவரீர்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ே தஞ்சம் அறிய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மல் நேச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ித் தேற்றித் தாங்க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தன் நம்பிக்க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காயம் செய்க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மற்ற ஏழ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யாலே மூட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றை யாவும் நீக்கி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ா, நீர் சம்பூரண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தன் ஆத்ம நேச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ோரைத் தா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மா தயாபர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சுத்த பாவித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ோ தூயர் தூய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நீதி கேடுள்ள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ிறைந்த நித்திய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ம் யாவும் மன்ன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ருள் அமைந்த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ுத்திக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 பாயச் செய்க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் போன்ற துன்பத்த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ஊற்றாம்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தாகம் தீரும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வாமீ, என்றும் என்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ுரந்து ஊற்ற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ன் திக்கில்ல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மாறிப் போ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தந்து,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விய மாஅர்பில் கார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ல் கரையேற்ற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 வீட்டில் சேரும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2026-09-08T15:38:07Z</dcterms:created>
  <dcterms:modified xsi:type="dcterms:W3CDTF">2026-09-08T15:38:07Z</dcterms:modified>
  <dc:title>துதிப் பாடல்கள் : 918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