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time to be holy, speak oft with thy Lord ; 
Abide in Him always, and feed on His Word.
Make friends of God's children ; help 
those who are weak ;
Forgetting in nothing His blessing to seek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ake time to be holy, the world 
rushes on ;
Spend much time in secret with Jesus alone---- 
By looking to Jesus, like Him thou shalt be ;  
Thy friends in thy conduct His likeness shall s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ake time to be holy, let Him be thy Guide ; 
And run not before Him, whatever betide ; 
In joy or in sorrow still follow thy Lord, 
And, looking to Jesus, still trust in His Wor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ake time to be holy, be calm in thy soul ; 
Each thought and each temper beneath His control : 
Thus led by His Spirit to fountains of love,  
Thou soon shalt be fitted for service ab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2026-09-15T10:58:49Z</dcterms:created>
  <dcterms:modified xsi:type="dcterms:W3CDTF">2026-09-15T10:58:49Z</dcterms:modified>
  <dc:title>Hymn : 608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