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வாய் தருணமிதுவே அழைக்கிறாரே 
வல்ல ஆண்டவர் இயேசுவண்ட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ழ்நாளெல்லாம் வீண்நாளாய் 
வருத்தத்தோடே கழிப்பது ஏன் 
வந்தவர் பாதம் சரணடைந்தால் 
வாழ்வித்து உன்னைச் சேர்த்துக்கொள்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ட்டின வீடும் நிலம் பொருளும் 
கண்டிடும் உற்றார் உறவினரும் 
கூடுவிட்டு உன் ஆவி போனால் 
கூட உன்னோடு வருவதில்ல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ழகும் மாயை நிலைத்திடாதே 
அதை நம்பாதே மயக்கிடுமே 
மரணம் ஓர் நாள் சந்திக்குமே 
மறவாதே உன் ஆண்டவர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ானத்தின் கீழே பூமிமேலே 
வானவர் இயேசு நாமம் அல்லால் 
இரட்சிப்படைய வழியில்லையே 
இரட்சகர் இயேசு வழி அவ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ீராத பாவம் வியாதியையும் 
மாறாத உந்தன் பெலவீனமும் 
கோரக் குருசில் சுமந்து தீர்த்தார் 
காயங்களால் நீ குணமடைய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2026-06-15T12:13:00Z</dcterms:created>
  <dcterms:modified xsi:type="dcterms:W3CDTF">2026-06-15T12:13:00Z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