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8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 உயருவாய் நீ படருவ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தேசம் வாழு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 ஓங்கு வளருவ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 பூத்து குலுங்குவ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 பூமியை நிரப்புவ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ுத்தங்கள் நடப்பிக்க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ர்வ வல்ல தேவ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ூர்மையான பட்டயமாய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 என்றும் மாற்றுவ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ன்மலையின் வெடிப்பில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த்துரு விழுந்தா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 மூடுவ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லவானின் கையிலே உள்ள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ம்பாய் மாற்றுவார்-நீ மலையி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ேல் உள்ள பட்டணமாய்-இனி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றைவது இல்லையே நீ உலகத்தின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ெளிச்சமே நீ பூமியின் சாட்சிய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பாதத்தின் கீழ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ு எண்ணெயால் அபிஷேக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 பாத்திரம் நிரம்பு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ரும் பந்தியின் நடுவில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தலையை உயர்த்துவ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தியின் சால்வையால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ன்னை மூடுவார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10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2026-07-09T07:19:53Z</dcterms:created>
  <dcterms:modified xsi:type="dcterms:W3CDTF">2026-07-09T07:19:53Z</dcterms:modified>
  <dc:title>துதிப் பாடல்கள் : 1106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