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இரகசியம் இப்பொழுது அவருடைய பரிசுத்த அப்போஸ்தலருக்கும் தீர்க்கதரிசிகளுக்கும் ஆவியானவராலே வெளிப்படுத்தப்பட்டிருக்கிறதுபோல, முற்காலங்களில் மனுபுத்திரருக்கு அறிவிக்கப்பட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இரகசியம் இப்பொழுது அவருடைய பரிசுத்த அப்போஸ்தலருக்கும் தீர்க்கதரிசிகளுக்கும் ஆவியானவராலே வெளிப்படுத்தப்பட்டிருக்கிறதுபோல, முற்காலங்களில் மனுபுத்திரருக்கு அறிவிக்கப்பட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ுடைய பலத்த சத்துவத்தால் எனக்கு அளிக்கப்பட்ட வரமாகிய அவருடைய கிருபையினாலே இந்தச் சுவிசேஷத்துக்கு ஊழியக்காரனா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ுடைய பலத்த சத்துவத்தால் எனக்கு அளிக்கப்பட்ட வரமாகிய அவருடைய கிருபையினாலே இந்தச் சுவிசேஷத்துக்கு ஊழியக்காரனா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வான்களெல்லாரிலும் சிறியவனாகிய நான் கிறிஸ்துவினுடைய அளவற்ற ஐசுவரியத்தைப் புறஜாதிகளிடத்தில் சுவிசேஷமாய் அறிவிக்கிறதற்காக இந்தக் கிருபை எனக்கு அளிக்கப்பட்ட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வான்களெல்லாரிலும் சிறியவனாகிய நான் கிறிஸ்துவினுடைய அளவற்ற ஐசுவரியத்தைப் புறஜாதிகளிடத்தில் சுவிசேஷமாய் அறிவிக்கிறதற்காக இந்தக் கிருபை எனக்கு அளிக்கப்பட்ட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நம்முடைய கர்த்தராகிய கிறிஸ்து இயேசுவுக்குள் கொண்டிருந்த அநாதி தீர்மானத்தின்படியே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நம்முடைய கர்த்தராகிய கிறிஸ்து இயேசுவுக்குள் கொண்டிருந்த அநாதி தீர்மானத்தின்படியே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னதங்களிலுள்ள துரைத்தனங்களுக்கும் அதிகாரங்களுக்கும் அவருடைய அநந்த ஞானமானது சபையின்மூலமாய் இப்பொழுது தெரியவரும்பொருட்டாக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னதங்களிலுள்ள துரைத்தனங்களுக்கும் அதிகாரங்களுக்கும் அவருடைய அநந்த ஞானமானது சபையின்மூலமாய் இப்பொழுது தெரியவரும்பொருட்டாக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ினித்தம், பவுலாகிய நான் புறஜாதியாராயிருக்கிற உங்கள்பொருட்டுக் கிறிஸ்து இயேசுவினிமித்தம் கட்டுண்டவனாயிருக்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கிறிஸ்துவைக்கொண்டு எல்லாவற்றையும் சிருஷ்டித்த தேவனுக்குள்ளே ஆதிகாலங்கள் முதல் மறைந்திருந்த இரகசியத்தினுடைய ஐக்கியம் இன்னதென்று, எல்லாருக்கும் வெளிப்படையாகக் காண்பிக்கிறதற்கு, இந்தக்கிருபை எனக்கு அளிக்கப்பட்ட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கிறிஸ்துவைக்கொண்டு எல்லாவற்றையும் சிருஷ்டித்த தேவனுக்குள்ளே ஆதிகாலங்கள் முதல் மறைந்திருந்த இரகசியத்தினுடைய ஐக்கியம் இன்னதென்று, எல்லாருக்கும் வெளிப்படையாகக் காண்பிக்கிறதற்கு, இந்தக்கிருபை எனக்கு அளிக்கப்பட்ட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ைப் பற்றும் விசுவாசத்தால் அவருக்குள் நமக்குத் தைரியமும் திடநம்பிக்கையோடே அவரிடத்தில் சேரும் சிலாக்கியமும் உண்டாய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ைப் பற்றும் விசுவாசத்தால் அவருக்குள் நமக்குத் தைரியமும் திடநம்பிக்கையோடே அவரிடத்தில் சேரும் சிலாக்கியமும் உண்டாய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உங்கள்நிமித்தம் நான் அநுபவிக்கிற உபத்திரவங்களினால் நீங்கள் சோர்ந்துபோகாதிருக்க வேண்டிக்கொள்ளுகிறேன்; அவைகள் உங்களுக்கு மகிமையாயிருக்கிற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உங்கள்நிமித்தம் நான் அநுபவிக்கிற உபத்திரவங்களினால் நீங்கள் சோர்ந்துபோகாதிருக்க வேண்டிக்கொள்ளுகிறேன்; அவைகள் உங்களுக்கு மகிமையாயிருக்கிறத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ினிமித்தம் நான் பரலோகத்திலும் பூலோகத்திலுமுள்ள முழுக்குடும்பத்துக்கும் நாமகாரணராகிய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ம்முடைய கர்த்தராயிருக்கிற இயேசுகிறிஸ்துவினுடைய பிதாவை நோக்கி முழங்கால்படியிட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அவருடைய ஆவியினாலே உள்ளான மனுஷனில் வல்லமையாய்ப் பலப்படவ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அவருடைய ஆவியினாலே உள்ளான மனுஷனில் வல்லமையாய்ப் பலப்படவ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ாக எனக்கு அளிக்கப்பட்டிருக்கிற தெய்வகிருபைக்குரிய நியமமுமின்னதென்று கேட்டிருப்பீர்களே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சுவாசத்தினாலே கிறிஸ்து உங்கள் இருதயங்களில் வாசமாயிருக்கவும், நீங்கள் அன்பிலே வேரூன்றி, நிலைபெற்றவர்களாக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சுவாசத்தினாலே கிறிஸ்து உங்கள் இருதயங்களில் வாசமாயிருக்கவும், நீங்கள் அன்பிலே வேரூன்றி, நிலைபெற்றவர்களாக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கல பரிசுத்தவான்களோடுங்கூடக் கிறிஸ்துவினுடைய அன்பின் அகலமும், நீளமும், ஆழமும், உயரமும் இன்னதென்று உணர்ந்து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கல பரிசுத்தவான்களோடுங்கூடக் கிறிஸ்துவினுடைய அன்பின் அகலமும், நீளமும், ஆழமும், உயரமும் இன்னதென்று உணர்ந்து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கல பரிசுத்தவான்களோடுங்கூடக் கிறிஸ்துவினுடைய அன்பின் அகலமும், நீளமும், ஆழமும், உயரமும் இன்னதென்று உணர்ந்த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றிவுக்கெட்டாத அந்த அன்பை அறிந்துகொள்ள வல்லவர்களாகவும், தேவனுடைய சகல பரிபூரணத்தாலும் நிறையப்படவும், அவர் தமது மகிமையினுடைய ஐசுவரியத்தின்படியே, உங்களுக்கு அநுக்கிரகம் பண்ணவேண்டுமென்று வேண்டிக்கொள்ள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றிவுக்கெட்டாத அந்த அன்பை அறிந்துகொள்ள வல்லவர்களாகவும், தேவனுடைய சகல பரிபூரணத்தாலும் நிறையப்படவும், அவர் தமது மகிமையினுடைய ஐசுவரியத்தின்படியே, உங்களுக்கு அநுக்கிரகம் பண்ணவேண்டுமென்று வேண்டிக்கொள்ள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ம் வேண்டிக்கொள்ளுகிறதற்கும் நினைக்கிறதற்கும் மிகவும் அதிகமாய் நமக்குள்ளே கிரியைசெய்கிற வல்லமையின்படியே, நமக்குச் செய்ய வல்லவராகிய அவருக்க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ம் வேண்டிக்கொள்ளுகிறதற்கும் நினைக்கிறதற்கும் மிகவும் அதிகமாய் நமக்குள்ளே கிரியைசெய்கிற வல்லமையின்படியே, நமக்குச் செய்ய வல்லவராகிய அவருக்க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பையிலே கிறிஸ்து இயேசுவின் மூலமாய்த் தலைமுறை தலைமுறைக்கும் சதாகாலங்களிலும் மகிமை உண்டாவ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ென்னவெனில் புறஜாதிகள் சுவிசேஷத்தினாலே உடன் சுதந்தரருமாய், ஒரே சரீரத்திற்குள்ளானவர்களுமாய், கிறிஸ்துவுக்குள் அவர் பண்ணின வாக்குத்தத்தத்துக்கு உடன்பங்காளிகளுமாயிருக்கிறார்களென்கிற இந்த இரகசியத்தை அவர் எனக்கு வெளிப்படுத்தி அறிவி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ைக்குறித்து நான் முன்னமே சுருக்கமாய் எழுதியிருக்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ைக்குறித்து நான் முன்னமே சுருக்கமாய் எழுதிய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நீங்கள் வாசிக்கையில் கிறிஸ்துவின் இரகசியத்தைக்குறித்து எனக்கு உண்டாயிருக்கிற அறிவை அறிந்துகொள்ளலாம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நீங்கள் வாசிக்கையில் கிறிஸ்துவின் இரகசியத்தைக்குறித்து எனக்கு உண்டாயிருக்கிற அறிவை அறிந்துகொள்ளலாம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இரகசியம் இப்பொழுது அவருடைய பரிசுத்த அப்போஸ்தலருக்கும் தீர்க்கதரிசிகளுக்கும் ஆவியானவராலே வெளிப்படுத்தப்பட்டிருக்கிறதுபோல, முற்காலங்களில் மனுபுத்திரருக்கு அறிவிக்கப்பட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4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ભ્ય બનશે. બિનયહૂદિઓ યહૂદિઓ સાથે તેના શરીરના અવયવોમાં સહભાગી છે અને ખ્રિસ્ત ઈસુ દ્વારા દેવે આપેલ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ના તેઓ પણ સહભાગીદાર છે. સુવાર્તાથી બિનયહૂદિઓને આ સર્વ સુલભ થ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ેવના કૃપાદાનથી, આ સુવાર્તાને કહેવા હું સેવક બન્યો હતો. દેવનું સાર્મથ્ય જે મારામાં કામ કર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થી મને આ કૃપા પ્રાપ્ત થઈ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દેવના સર્વ લોકોમાં હું બિલકુલ બિનમહત્વનો છું. પરંતુ બિનયહૂદિઓને ખ્રિસ્તની અખૂટ સંપત્તિની સુવાર્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ાનું દાન દેવે મને આપ્યું છે. એ સંપત્તિની સંપૂર્ણ સમજણ આપણી સમજશક્તિની બહ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્યારથી સમયનો આરંભ થયો, ત્યારથી જે ગૂઢ સત્ય દેવમાં ગુપ્ત હતું, તે દેવના ગુઢ સત્યને લોકો આગળ પ્રગ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નું કાર્ય પણ દેવે મને સોપ્યું છે. દેવ જ સર્વ વસ્તુઓનો સરજનહ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 જુદી જુદી પદ્ધતિથી દેવ તેની પ્રજ્ઞાના દર્શન કરાવે છે તે સ્વર્ગના દરેક શાસક અને શક્તિ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તાવવા ઈચ્છતો હતો. મંડળીને લીધે તેઓ આ જ્ઞાન જાણ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ું પાઉલ તમારા માટે ખ્રિસ્ત ઈસુનો બંદીવાન છું તમે લોકો કે જે યહૂદી નથી તેમનો પણ હું બંદીવાન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ને સમયની શરૂઆતથી દેવની જે યોજના હતી તેને આ અનુકુળ છે. દેવે ખ્રિસ્ત ઈસુ આપણા પ્રભુ થકી પોત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જના પ્રમાણે આ કામ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પણે ખ્રિસ્તમય બનીને અને ખ્રિસ્તમાં વિશ્વાસ રાખીને, ભય વિના મુક્ત રીતે દેવ સમક્ષ ઉપસ્થિત થઈ શક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થી તમને હું કહું છું કે તમારા માટે જે વેદના થાય તેનાથી નાહિંમત કે નિરાશ ન થશો. મારી વેદ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માટે મહિમા લ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પ્રાર્થનામાં હું બાપની આગળ ઘુંટણે પડ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આકાશમાં તેમ જ પૃથ્વી પરના દરેક કુટુંબ પોતે પોતાનાં નામ તેની પાસેથી પ્રાપ્ત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ની મહિમાની સંપતિ પ્રમાણે પિતાને હું પ્રાર્થના કરું છું કે તે તમને તેના આત્મા દ્વારા આંતરિ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ુષ્યત્વમાં બળવાન બનવાની શક્તિ આપે. તેના આત્મા દ્વારા તે તમને સાર્મથ્ય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મને ખરેખર ખબર છે કે દેવે કૃપા કરીને મને આ કામ તમને મદદરૂપ થવા સોંપ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ું પ્રાર્થના કરું છું કે વિશ્વાસથી તમારાં હૃદયમાં ખ્રિસ્તનો વાસ હો, અને તમારું જીવન પ્રીતિ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જબૂત મૂળિયાં પર પાયો નીખીને પ્રીતિમય બના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અને હું પ્રાર્થના કરું છું કે તમે બધા સંતો ખ્રિસ્તની પ્રીતિની મહાનતાને સમજી શકવાનું સાર્મથ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પ્ત કરો. હું પ્રાર્થના કરું છું કે તે પ્રીતિની પહોળાઈ, લંબાઈ, ઊંચાઈ તથા ઊંડાઈ કેટલી છે તે સમ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ખ્રિસ્તની પ્રીતિની મહાનતાને સમજવી કોઈ પણ વ્યક્તિની જ્ઞાન મર્યાદાની બહાર છે પરંતુ હું પ્રાર્થ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 કે તમે તે પ્રેમને સમજી શકો. પછી તમે દેવની સર્વ સંપૂર્ણતા પ્રમાણે સંપૂર્ણ થ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દેવનું સાર્મથ્ય જ્યારે આપણામાં સકિય બને, ત્યારે તેના થકી આપણે માંગીએ કે ધારીએ તેના કરતાં અન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ણું વધારે દેવ સિદ્ધ કરી શ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મંડળીમાં અને ખ્રિસ્ત ઈસુમાં તેનો મહિમા સર્વકાળ સુધી સ્થાપિત રહો. આમી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દેવે તેની ગૂઢ યોજના મને જાણવા દીધી. મને તેના દર્શન કરાવ્યા જે વિષે મેં પહેલા પણ થોડું લખ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ને મેં પહેલા જે લખ્યું હતું, તે જો તમે વાંચશો તો તમને સમજાશે કે દેવના ગૂઢ સત્યને હું ખરેખર જાણ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લોકો જે અગાઉના સમયમાં જીવતા હતા, તેઓને આ ગૂઢ સત્યનું જ્ઞાન કહ્યું નહોતું. પરંતુ હવે, આત્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વારા, દેવે તેના પવિત્ર પ્રેરિતો અને પ્રબોધકોને આ ગૂઢ સત્યના દર્શન કરાવ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ગૂઢ સત્ય આ છે કે: દેવના પોતાના લોકો માટે જે કાંઈ લભ્ય છે તે બધું જ યહૂદિઓની જેમ, બિનયહૂદિઓન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2026-08-03T03:44:59Z</dcterms:created>
  <dcterms:modified xsi:type="dcterms:W3CDTF">2026-08-03T03:44:59Z</dcterms:modified>
  <dc:title>எபேசியர்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