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37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நாதியான கர்த்தரே,
தெய்வீக ஆசனத்திலே
வானங்களுக்கு மேலாய் நீர்
மகிமையோடிருக்கிற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ிரதான தூதர் உம்முன்னே
தம் முகம் பாதம் மூடியே
சாஷ்டாங்கமாகப் பணிவார்,
‘நீர் தூயர் தூயர்’ என்னு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ப்படியானால், தூசியும்
சாம்பலுமான நாங்களும்
எவ்வாறு உம்மை அண்டுவோம்?
எவ்விதமாய் ஆராதிப்போம்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ீரோ உயர்ந்த வானத்தில்,
நாங்களோ தாழ்ந்த பூமியில்
இருப்பதால், வணங்குவோம்,
மா பயத்தோடு சேருவ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2026-07-31T22:37:54Z</dcterms:created>
  <dcterms:modified xsi:type="dcterms:W3CDTF">2026-07-31T22:37:54Z</dcterms:modified>
  <dc:title>Niyanapadal (CSI KK) : 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