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evertheless the LORD your God would not hearken unto Balaam; but the LORD your God turned the curse into a blessing unto you, because the LORD your God loved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evertheless the LORD your God would not hearken unto Balaam; but the LORD your God turned the curse into a blessing unto you, because the LORD your God loved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shall not seek their peace nor their prosperity all your days for ev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shall not detest an Edomite; for he is your brother: you shall not detest an Egyptian; because you were a stranger in his lan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shall not detest an Edomite; for he is your brother: you shall not detest an Egyptian; because you were a stranger in his lan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children that are begotten of them shall enter into the congregation of the LORD in their third generatio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the host goes forth against yours enemies, then keep you from every wicked thing.]]></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the host goes forth against yours enemies, then keep you from every wicked thing.]]></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there be among you any man, that is not clean by reason of uncleanness that chances him by night, then shall he go abroad out of the camp, he shall not come within the camp:]]></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there be among you any man, that is not clean by reason of uncleanness that chances him by night, then shall he go abroad out of the camp, he shall not come within the camp:]]></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He that is wounded in the stones, or has his private parts cut off, shall not enter into the congregation of the LOR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it shall be, when evening comes on, he shall wash himself with water: and when the sun is down, he shall come into the camp agai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You shall have a place also without the camp, where you shall go forth abroa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have a paddle upon your weapon; and it shall be, when you will ease yourself abroad, you shall dig therewith, and shall turn back and cover that which comes from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have a paddle upon your weapon; and it shall be, when you will ease yourself abroad, you shall dig therewith, and shall turn back and cover that which comes from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LORD your God walks in the midst of your camp, to deliver you, and to give up yours enemies before you; therefore shall your camp be holy: that he see no unclean thing in you, and turn away from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LORD your God walks in the midst of your camp, to deliver you, and to give up yours enemies before you; therefore shall your camp be holy: that he see no unclean thing in you, and turn away from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LORD your God walks in the midst of your camp, to deliver you, and to give up yours enemies before you; therefore shall your camp be holy: that he see no unclean thing in you, and turn away from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not deliver unto his master the servant which is escaped from his master unto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e shall dwell with you, even among you, in that place which he shall choose in one of your gates, where it likes him best: you shall not oppress h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e shall dwell with you, even among you, in that place which he shall choose in one of your gates, where it likes him best: you shall not oppress hi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bastard shall not enter into the congregation of the LORD; even to his tenth generation shall he not enter into the congregation of the LO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re shall be no whore of the daughters of Israel, nor a sodomite of the sons of Israe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re shall be no whore of the daughters of Israel, nor a sodomite of the sons of Israel.]]></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bring the hire of a whore, or the price of a dog, into the house of the LORD your God for any vow: for even both these are abomination unto the LORD your Go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bring the hire of a whore, or the price of a dog, into the house of the LORD your God for any vow: for even both these are abomination unto the LORD your Go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lend upon interest to your brother; interest of money, interest of victuals, interest of any thing that is lent upon interes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lend upon interest to your brother; interest of money, interest of victuals, interest of any thing that is lent upon interes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o a stranger you may lend upon interest; but unto your brother you shall not lend upon interest: that the LORD your God may bless you in all that you set yours hand to in the land where you go to possess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o a stranger you may lend upon interest; but unto your brother you shall not lend upon interest: that the LORD your God may bless you in all that you set yours hand to in the land where you go to possess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you shall vow a vow unto the LORD your God, you shall not slack to pay it: for the LORD your God will surely require it of you; and it would be sin in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en you shall vow a vow unto the LORD your God, you shall not slack to pay it: for the LORD your God will surely require it of you; and it would be sin in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bastard shall not enter into the congregation of the LORD; even to his tenth generation shall he not enter into the congregation of the LOR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you shall forbear to vow, it shall be no sin in you.]]></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at which is gone out of your lips you shall keep and perform; even a freewill offering, according as you have vowed unto the LORD your God, which you have promised with your mou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at which is gone out of your lips you shall keep and perform; even a freewill offering, according as you have vowed unto the LORD your God, which you have promised with your mout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you come into your neighbour's vineyard, then you may eat grapes your fill at yours own pleasure; but you shall not put any in your vessel.]]></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you come into your neighbour's vineyard, then you may eat grapes your fill at yours own pleasure; but you shall not put any in your vessel.]]></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come into the standing corn of your neighbour, then you may pluck the ears with yours hand; but you shall not move a sickle unto your neighbour's standing cor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come into the standing corn of your neighbour, then you may pluck the ears with yours hand; but you shall not move a sickle unto your neighbour's standing cor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 Ammonite or Moabite shall not enter into the congregation of the LORD; even to their tenth generation shall they not enter into the congregation of the LORD for ev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 Ammonite or Moabite shall not enter into the congregation of the LORD; even to their tenth generation shall they not enter into the congregation of the LORD for ev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they met you not with bread and with water in the way, when all of you came forth out of Egypt; and because they hired against you Balaam the son of Beor of Pethor of Mesopotamia, to curse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they met you not with bread and with water in the way, when all of you came forth out of Egypt; and because they hired against you Balaam the son of Beor of Pethor of Mesopotamia, to curse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ecause they met you not with bread and with water in the way, when all of you came forth out of Egypt; and because they hired against you Balaam the son of Beor of Pethor of Mesopotamia, to curse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பிலேயாமுக்குச் செவிகொடுக்கச் சித்தமில்லாமல், உன் தேவனாகிய கர்த்தர் உ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கூர்ந்தபடியினால், உன் தேவனாகிய கர்த்தர் அந்தச் சாபத்தை உனக்கு ஆசீர்வாதமாக மாற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உன் ஆயுள்நாட்களுள்ளளவும் ஒருக்காலும் அவர்கள் சமாதானத்தையும் நன்மையையும் தே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ஏதோமியனை அருவருக்காயாக, அவன் உன் சகோதரன்; எகிப்தியனை அருவருக்காயாக, அவன்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சியாயிரு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ன்றாம் தலைமுறையில் அவர்களுக்குப் பிறந்த பிள்ளைகள் கர்த்தருடைய சபைக்கு உட்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 படையெடுத்து உன் சத்துருக்களுக்கு விரோதமாய்ப் புறப்படும்போது, தீதான காரியங்கள் எல்லாவற்றி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யி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ராக்காலத்தில் சம்பவித்த தீட்டினாலே அசுத்தமாயிருக்கிற ஒருவன் உங்களிலிருந்தால், அவன் பாளய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போய், பாளயத்திற்குள் வ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விதையடிக்கப்பட்டவனும், கோசமாறுபட்டவனும் கர்த்தருடைய சபைக்கு உ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யங்காலத்திலே ஜலத்தில் ஸ்நானம்பண்ணி, சூரியன் அஸ்தமிக்கும்போது பாளயத்திற்குள் 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வெளிக்குப் போயிருக்கத்தக்க இடம் பாளயத்திற்குப் புறம்பே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ஆயுதங்களோடே ஒரு சிறுகோலும் உன்னிடத்தில் இருக்கக்கடவது; நீ மலஜலாதிக்குப் போகும்போது, அ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ணைத் தோண்டி, மலஜலாதிக்கிருந்து, உன்னிலிருந்து கழிந்துபோனதை மூடிப்போட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னை இரட்சிக்கவும், உன் சத்துருக்களை உனக்கு ஒப்புக்கொடுக்கவு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த்திற்குள்ளே உலாவிக்கொண்டிருக்கிறார்; ஆகையால், அவர் உன்னிடத்தில் அசுசியான காரியத்தை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விட்டுப் போகாதபடிக்கு, உன் பாளயம் சுத்தம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ன் எஜமானுக்குத் தப்பி உன்னிடத்தில் வந்த வேலைக்காரனை அவனுடைய எஜமான் கையில் ஒப்புக்கொ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உனக்கு இருக்கிற உன் வாசல்கள் ஒன்றிலே தனக்குச் சம்மதியான இடத்தைத் தெரிந்துகொண்டு,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னே இருப்பானாக; அவனை ஒ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வேசிப்பிள்ளையும் கர்த்தருடைய சபைக்கு உட்படலாகாது; அவனுக்குப் பத்தாம் தலைமுறையானவனும்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ஸ்ரவேலின் குமாரத்திகளில் ஒருத்தியும் வேசியாயிருக்கக் கூடாது; இஸ்ரவேலின் குமாரரில் ஒரு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புணர்ச்சிக்காரனாயிருக்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சிப்பணயத்தையும், நாயின் கிரயத்தையும் எந்தப் பொருத்தனையினாலாகிலும் உ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லயத்திலே கொண்டுவராயாக; அவைகள் இரண்டும் உன் தேவனாகிய கர்த்தருக்கு அருவருப்பா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டனாகக் கொடுக்கிற பணத்துக்கும் ஆகாரத்துக்கும், கடனாகக் கொடுக்கிறவேறே எந்தப் பொருளுக்கு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ன் கையில் வட்டி வாங்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ந்நியன் கையில் நீ வட்டிவாங்கலாம்; நீ சுதந்தரிக்கப்போகிற தேசத்தில் உன் தேவனாகிய கர்த்தர்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டும்வேலையிலெல்லாம் உன்னை ஆசீர்வதிக்கும்படி உன் சகோதரன் கையிலே வட்டிவாங்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உன் தேவனாகிய கர்த்தருக்குப் பொருத்தனை பண்ணியிருந்தால், அதைச் செலுத்தத் தாமதஞ்செய்யா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அதை நிச்சயமாய் உன் கையில் கேட்பார்; அது உனக்குப் பாவமா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கு உ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 பொருத்தனைபண்ணாதிருந்தால், உன்மேல் பா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வாயினால் சொன்னதை நிறைவேற்றவேண்டும்; உன் தேவனாகிய கர்த்தருக்கு உன் வாயினா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னைபண்ணிச் சொன்ன உற்சாகபலியைச் செலுத்தித் 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 பிறனுடைய திராட்சத்தோட்டத்தில் பிரவேசித்தால், உன் ஆசைதீர திராட்சப்பழங்களைத் திர்ப்தியா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லாம்; உன் கூடையிலே ஒன்றும் எடுத்துக்கொண்டு போ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றனுடைய விளைச்சலில் பிரவேசித்தால், உன் கையினால் கதிர்களைக் கொய்யலாம்; நீ அந்த விளைச்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வாளை இ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ம்மோனியனும் மோவாபியனும் கர்த்தருடைய சபைக்கு உட்படலாகாது; பத்தாம் தலைமுறையிலும் எ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ர்த்தருடைய சபைக்கு உ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 எகிப்திலிருந்து புறப்பட்டுவருகிற வழியிலே, அவர்கள் அப்பத்தோடும் தண்ணீரோடும்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கொண்டு வராததினிமித்தமும், உன்னைச் சபிக்கும்படியாய் மெசொப்பொத்தாமியாவின் ஊராகிய பேத்தோ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ரின் குமாரன் பிலேயாமுக்குக் கூலிபேசி அவனை அழைப்பித்ததினிமித்தமும் இப்படிச்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3]]></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2026-09-16T19:46:34Z</dcterms:created>
  <dcterms:modified xsi:type="dcterms:W3CDTF">2026-09-16T19:46:34Z</dcterms:modified>
  <dc:title>உபாகமம் : 23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