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தேவனாகிய கர்த்தர் பிலேயாமுக்குச் செவிகொடுக்கச் சித்தமில்லாமல், உன் தேவனாகிய கர்த்தர் உன்மேல் அன்புகூர்ந்தபடியினால், உன் தேவனாகிய கர்த்தர் அந்தச் சாபத்தை உனக்கு ஆசீர்வாதமாக மாறப்பண்ண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தேவனாகிய கர்த்தர் பிலேயாமுக்குச் செவிகொடுக்கச் சித்தமில்லாமல், உன் தேவனாகிய கர்த்தர் உன்மேல் அன்புகூர்ந்தபடியினால், உன் தேவனாகிய கர்த்தர் அந்தச் சாபத்தை உனக்கு ஆசீர்வாதமாக மாறப்பண்ண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ன் ஆயுள்நாட்களுள்ளளவும் ஒருக்காலும் அவர்கள் சமாதானத்தையும் நன்மையையும் தேடாத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ியனை அருவருக்காயாக, அவன் உன் சகோதரன்; எகிப்தியனை அருவருக்காயாக, அவன் தேசத்திலே பரதேசியாயிருந்தாய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தோமியனை அருவருக்காயாக, அவன் உன் சகோதரன்; எகிப்தியனை அருவருக்காயாக, அவன் தேசத்திலே பரதேசியாயிருந்த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ாம் தலைமுறையில் அவர்களுக்குப் பிறந்த பிள்ளைகள் கர்த்தருடைய சபைக்கு உட்படலா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படையெடுத்து உன் சத்துருக்களுக்கு விரோதமாய்ப் புறப்படும்போது, தீதான காரியங்கள் எல்லாவற்றிற்கும் விலகியிருப்ப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ாக்காலத்தில் சம்பவித்த தீட்டினாலே அசுத்தமாயிருக்கிற ஒருவன் உங்களிலிருந்தால், அவன் பாளயத்திற்கு வெளியே போய், பாளயத்திற்குள் வராம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ாக்காலத்தில் சம்பவித்த தீட்டினாலே அசுத்தமாயிருக்கிற ஒருவன் உங்களிலிருந்தால், அவன் பாளயத்திற்கு வெளியே போய், பாளயத்திற்குள் வராம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யங்காலத்திலே ஜலத்தில் ஸ்நானம்பண்ணி, சூரியன் அஸ்தமிக்கும்போது பாளயத்திற்குள் வர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தையடிக்கப்பட்டவனும், கோசமாறுபட்டவனும் கர்த்தருடைய சபைக்கு உட்படலாகா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வெளிக்குப் போயிருக்கத்தக்க இடம் பாளயத்திற்குப் புறம்பே இர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ஆயுதங்களோடே ஒரு சிறுகோலும் உன்னிடத்தில் இருக்கக்கடவது; நீ மலஜலாதிக்குப் போகும்போது, அதனால் மண்ணைத் தோண்டி, மலஜலாதிக்கிருந்து, உன்னிலிருந்து கழிந்துபோனதை மூடிப்போடக்கட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ஆயுதங்களோடே ஒரு சிறுகோலும் உன்னிடத்தில் இருக்கக்கடவது; நீ மலஜலாதிக்குப் போகும்போது, அதனால் மண்ணைத் தோண்டி, மலஜலாதிக்கிருந்து, உன்னிலிருந்து கழிந்துபோனதை மூடிப்போடக்கட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்னை இரட்சிக்கவும், உன் சத்துருக்களை உனக்கு ஒப்புக்கொடுக்கவும், உன் பாளயத்திற்குள்ளே உலாவிக்கொண்டிருக்கிறார்; ஆகையால், அவர் உன்னிடத்தில் அசுசியான காரியத்தைக் கண்டு, உன்னைவிட்டுப் போகாதபடிக்கு, உன் பாளயம் சுத்தமயிருக்கக்கடவ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்னை இரட்சிக்கவும், உன் சத்துருக்களை உனக்கு ஒப்புக்கொடுக்கவும், உன் பாளயத்திற்குள்ளே உலாவிக்கொண்டிருக்கிறார்; ஆகையால், அவர் உன்னிடத்தில் அசுசியான காரியத்தைக் கண்டு, உன்னைவிட்டுப் போகாதபடிக்கு, உன் பாளயம் சுத்தமயிருக்கக்கடவ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்னை இரட்சிக்கவும், உன் சத்துருக்களை உனக்கு ஒப்புக்கொடுக்கவும், உன் பாளயத்திற்குள்ளே உலாவிக்கொண்டிருக்கிறார்; ஆகையால், அவர் உன்னிடத்தில் அசுசியான காரியத்தைக் கண்டு, உன்னைவிட்டுப் போகாதபடிக்கு, உன் பாளயம் சுத்தமயிருக்கக்கடவ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எஜமானுக்குத் தப்பி உன்னிடத்தில் வந்த வேலைக்காரனை அவனுடைய எஜமான் கையில் ஒப்புக்கொட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உனக்கு இருக்கிற உன் வாசல்கள் ஒன்றிலே தனக்குச் சம்மதியான இடத்தைத் தெரிந்துகொண்டு, அதிலே உன்னுடனே இருப்பானாக; அவனை ஒடுக்கவேண்டா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குமாரத்திகளில் ஒருத்தியும் வேசியாயிருக்கக் கூடாது; இஸ்ரவேலின் குமாரரில் ஒருவனும் ஆண்புணர்ச்சிக்காரனாயிருக்கக் கூட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குமாரத்திகளில் ஒருத்தியும் வேசியாயிருக்கக் கூடாது; இஸ்ரவேலின் குமாரரில் ஒருவனும் ஆண்புணர்ச்சிக்காரனாயிருக்கக் கூட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ேசிப்பிள்ளையும் கர்த்தருடைய சபைக்கு உட்படலாகாது; அவனுக்குப் பத்தாம் தலைமுறையானவனும் கர்த்தருடைய சபைக்கு உட்படலாகா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ப்பணயத்தையும், நாயின் கிரயத்தையும் எந்தப் பொருத்தனையினாலாகிலும் உன் தேவனாகிய கர்த்தரின் ஆலயத்திலே கொண்டுவராயாக; அவைகள் இரண்டும் உன் தேவனாகிய கர்த்தருக்கு அருவருப்பானவை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சிப்பணயத்தையும், நாயின் கிரயத்தையும் எந்தப் பொருத்தனையினாலாகிலும் உன் தேவனாகிய கர்த்தரின் ஆலயத்திலே கொண்டுவராயாக; அவைகள் இரண்டும் உன் தேவனாகிய கர்த்தருக்கு அருவருப்பானவை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டனாகக் கொடுக்கிற பணத்துக்கும் ஆகாரத்துக்கும், கடனாகக் கொடுக்கிறவேறே எந்தப் பொருளுக்கும், உன் சகோதரன் கையில் வட்டி வாங்க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டனாகக் கொடுக்கிற பணத்துக்கும் ஆகாரத்துக்கும், கடனாகக் கொடுக்கிறவேறே எந்தப் பொருளுக்கும், உன் சகோதரன் கையில் வட்டி வாங்க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நியன் கையில் நீ வட்டிவாங்கலாம்; நீ சுதந்தரிக்கப்போகிற தேசத்தில் உன் தேவனாகிய கர்த்தர் நீ கையிடும்வேலையிலெல்லாம் உன்னை ஆசீர்வதிக்கும்படி உன் சகோதரன் கையிலே வட்டிவாங்க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நியன் கையில் நீ வட்டிவாங்கலாம்; நீ சுதந்தரிக்கப்போகிற தேசத்தில் உன் தேவனாகிய கர்த்தர் நீ கையிடும்வேலையிலெல்லாம் உன்னை ஆசீர்வதிக்கும்படி உன் சகோதரன் கையிலே வட்டிவாங்க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தேவனாகிய கர்த்தருக்குப் பொருத்தனை பண்ணியிருந்தால், அதைச் செலுத்தத் தாமதஞ்செய்யாதே; உன் தேவனாகிய கர்த்தர் அதை நிச்சயமாய் உன் கையில் கேட்பார்; அது உனக்குப் பாவமா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தேவனாகிய கர்த்தருக்குப் பொருத்தனை பண்ணியிருந்தால், அதைச் செலுத்தத் தாமதஞ்செய்யாதே; உன் தேவனாகிய கர்த்தர் அதை நிச்சயமாய் உன் கையில் கேட்பார்; அது உனக்குப் பாவமா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பொருத்தனைபண்ணாதிருந்தால், உன்மேல் பாவம் இ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வாயினால் சொன்னதை நிறைவேற்றவேண்டும்; உன் தேவனாகிய கர்த்தருக்கு உன் வாயினால் நீ பொருத்தனைபண்ணிச் சொன்ன உற்சாகபலியைச் செலுத்தித் தீர்ப்ப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ேசிப்பிள்ளையும் கர்த்தருடைய சபைக்கு உட்படலாகாது; அவனுக்குப் பத்தாம் தலைமுறையானவனும் கர்த்தருடைய சபைக்கு உட்படலாகா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வாயினால் சொன்னதை நிறைவேற்றவேண்டும்; உன் தேவனாகிய கர்த்தருக்கு உன் வாயினால் நீ பொருத்தனைபண்ணிச் சொன்ன உற்சாகபலியைச் செலுத்தித் தீர்ப்ப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பிறனுடைய திராட்சத்தோட்டத்தில் பிரவேசித்தால், உன் ஆசைதீர திராட்சப்பழங்களைத் திர்ப்தியாகப் புசிக்கலாம்; உன் கூடையிலே ஒன்றும் எடுத்துக்கொண்டு போகக் கூடா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பிறனுடைய திராட்சத்தோட்டத்தில் பிரவேசித்தால், உன் ஆசைதீர திராட்சப்பழங்களைத் திர்ப்தியாகப் புசிக்கலாம்; உன் கூடையிலே ஒன்றும் எடுத்துக்கொண்டு போகக் கூட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றனுடைய விளைச்சலில் பிரவேசித்தால், உன் கையினால் கதிர்களைக் கொய்யலாம்; நீ அந்த விளைச்சலில் அரிவாளை இடலாகா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றனுடைய விளைச்சலில் பிரவேசித்தால், உன் கையினால் கதிர்களைக் கொய்யலாம்; நீ அந்த விளைச்சலில் அரிவாளை இடலாக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ியனும் மோவாபியனும் கர்த்தருடைய சபைக்கு உட்படலாகாது; பத்தாம் தலைமுறையிலும் என்றைக்கும் அவர்கள் கர்த்தருடைய சபைக்கு உட்படலாக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ியனும் மோவாபியனும் கர்த்தருடைய சபைக்கு உட்படலாகாது; பத்தாம் தலைமுறையிலும் என்றைக்கும் அவர்கள் கர்த்தருடைய சபைக்கு உட்படலாக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கிப்திலிருந்து புறப்பட்டுவருகிற வழியிலே, அவர்கள் அப்பத்தோடும் தண்ணீரோடும் உங்களுக்கு எதிர்கொண்டு வராததினிமித்தமும், உன்னைச் சபிக்கும்படியாய் மெசொப்பொத்தாமியாவின் ஊராகிய பேத்தோரிலிருந்த பேயோரின் குமாரன் பிலேயாமுக்குக் கூலிபேசி அவனை அழைப்பித்ததினிமித்தமும் இப்படிச் செய்ய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கிப்திலிருந்து புறப்பட்டுவருகிற வழியிலே, அவர்கள் அப்பத்தோடும் தண்ணீரோடும் உங்களுக்கு எதிர்கொண்டு வராததினிமித்தமும், உன்னைச் சபிக்கும்படியாய் மெசொப்பொத்தாமியாவின் ஊராகிய பேத்தோரிலிருந்த பேயோரின் குமாரன் பிலேயாமுக்குக் கூலிபேசி அவனை அழைப்பித்ததினிமித்தமும் இப்படிச் செய்ய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எகிப்திலிருந்து புறப்பட்டுவருகிற வழியிலே, அவர்கள் அப்பத்தோடும் தண்ணீரோடும் உங்களுக்கு எதிர்கொண்டு வராததினிமித்தமும், உன்னைச் சபிக்கும்படியாய் மெசொப்பொத்தாமியாவின் ஊராகிய பேத்தோரிலிருந்த பேயோரின் குமாரன் பிலேயாமுக்குக் கூலிபேசி அவனை அழைப்பித்ததினிமித்தமும் இப்படிச் செய்ய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परन्तु तेरे परमेश्वर यहोवा ने बिलाम की ना सुनी; किन्तु तेरे परमेश्वर यहोवा ने तेरे निमित्त उ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शाप को आशीष से पलट दिया, इसलिये कि तेरा परमेश्वर यहोवा तुझ से प्रेम रख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तू जीवन भर उनका कुशल और भलाई कभी न चाह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किसी एदोमी से घृणा न करना, क्योंकि वह तेरा भाई है; किसी मिस्री से भी घृणा न करना, क्योंकि उस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श में तू परदेशी हो कर रह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उनके जो परपोते उत्पन्न होंवे यहोवा की सभा में आने प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जब तू शत्रुओं से लड़ने को जा कर छावनी डाले, तब सब प्रकार की बुरी बातों से बचा रह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यदि तेरे बीच कोई पुरूष उस अशुद्धता से जो रात्रि को आप से आप हुआ करती है अशुद्ध हुआ हो, तो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ावनी से बाहर जाए, और छावनी के भीतर न आए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परन्तु संध्या से कुछ पहिले वह स्नान करे, और जब सूर्य डूब जाए तब छावनी में आ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िसके अण्ड कुचले गए वा लिंग काट डाला गया हो वह यहोवा की सभा में न आने प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छावनी के बाहर तेरे दिशा फिरने का एक स्थान हुआ करे, और वहीं दिशा फिरने को जाया कर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तेरे पास के हथियारों में एक खनती भी रहे; और जब तू दिशा फिरने को बैठे, तब उस से खोदकर अपने म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ढांप 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क्योंकि तेरा परमेश्वर यहोवा तुझ को बचाने और तेरे शत्रुओं को तुझ से हरवाने को तेरी छावनी के मध्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घूमता रहेगा, इसलिये तेरी छावनी पवित्र रहनी चाहिये, ऐसा न हो कि वह तेरे मध्य में कोई अशुद्ध वस्त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खकर तुझ से फिर ज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ो दास अपने स्वामी के पास से भागकर तेरी शरण ले उसको उसके स्वामी के हाथ न पकड़ा दे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वह तेरे बीच जो नगर उसे अच्छा लगे उसी में तेरे संग रहने पाए; और तू उस पर अन्धेर न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इस्राएली स्त्रियों में से कोई देवदासी न हो, और न इस्राएलियों में से कोई पुरूष ऐसा बुरा काम कर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ाला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कोई कुकर्म से जन्मा हुआ यहोवा की सभा में न आने पाए; किन्तु दस पीढ़ी तक उसके वंश का कोई यहोवा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तू वेश्यापन की कमाई वा कुत्ते की कमाई किसी मन्नत को पूरी करने के लिये अपने परमेश्वर यहोवा के घ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न लाना; क्योंकि तेरे परमेश्वर यहोवा के समीप ये दोनों की दोनों कमाई घृणित कर्म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अपने किसी भाई को ब्याज पर ऋण न देना, चाहे रूपया हो, चाहे भोजन-वस्तु हो, चाहे कोई वस्तु हो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्याज पर दी जाति है, उसे ब्याज न 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ू परदेशी को ब्याज पर ऋण तो दे, परन्तु अपने किसी भाई से ऐसा न करना, ताकि जिस देश का अधिकारी हो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तू जा रहा है, वहां जिस जिस काम में अपना हाथ लगाए, उन सभों को तेरा परमेश्वर यहोवा तुझे आशीष द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जब तू अपने परमेश्वर यहोवा के लिये मन्नत माने, तो उसके पूरी करने में विलम्ब न करना; क्योंकि ते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यहोवा उसे निश्चय तुझ से ले लेगा, और विलम्ब करने से तू पापी ठह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परन्तु यदि तू मन्नत न माने, तो तेरा कोई पाप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जो कुछ तेरे मुंह से निकले उसके पूरा करने में चौकसी करना; तू अपने मुंह से वचन देकर अपनी इच्छा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भा में न आने प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े परमेश्वर यहोवा की जैसी मन्नत माने, वैसा ही स्वतंत्रता पूर्वक उसे पूरा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जब तू किसी दूसरे की दाख की बारी में जाए, तब पेट भर मनमाने दाख खा तो खा, परन्तु अपने पात्र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छ न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जब तू किसी दूसरे के खड़े खेत में जाए, तब तू हाथ से बालें तोड़ सकता है, परन्तु किसी दूसरे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ड़े खेत पर हंसुआ न लग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ोई अम्मोनी वा मोआबी यहोवा की सभा में न आने पाए; उनकी दसवीं पीढ़ी तक का कोई यहोवा की सभा में कभ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 आने पाए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इस कारण से कि जब तुम मिस्र से निकल कर आते थे तब उन्होंने अन्न जल ले कर मार्ग में तुम से भेंट नही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, और यह भी कि उन्होंने अरम्नहरैम देश के पतोर नगर वाले बोर के पुत्र बिलाम को तुझे शाप देने के लिय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क्षिणा द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2026-06-10T10:11:54Z</dcterms:created>
  <dcterms:modified xsi:type="dcterms:W3CDTF">2026-06-10T10:11:54Z</dcterms:modified>
  <dc:title>உபாகமம்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