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notesSlides/notesSlide32.xml" ContentType="application/vnd.openxmlformats-officedocument.presentationml.notesSlide+xml"/>
  <Override PartName="/ppt/slides/slide33.xml" ContentType="application/vnd.openxmlformats-officedocument.presentationml.slide+xml"/>
  <Override PartName="/ppt/notesSlides/notesSlide33.xml" ContentType="application/vnd.openxmlformats-officedocument.presentationml.notesSlide+xml"/>
  <Override PartName="/ppt/slides/slide34.xml" ContentType="application/vnd.openxmlformats-officedocument.presentationml.slide+xml"/>
  <Override PartName="/ppt/notesSlides/notesSlide34.xml" ContentType="application/vnd.openxmlformats-officedocument.presentationml.notesSlide+xml"/>
  <Override PartName="/ppt/slides/slide35.xml" ContentType="application/vnd.openxmlformats-officedocument.presentationml.slide+xml"/>
  <Override PartName="/ppt/notesSlides/notesSlide35.xml" ContentType="application/vnd.openxmlformats-officedocument.presentationml.notesSlide+xml"/>
  <Override PartName="/ppt/slides/slide36.xml" ContentType="application/vnd.openxmlformats-officedocument.presentationml.slide+xml"/>
  <Override PartName="/ppt/notesSlides/notesSlide36.xml" ContentType="application/vnd.openxmlformats-officedocument.presentationml.notesSlide+xml"/>
  <Override PartName="/ppt/slides/slide37.xml" ContentType="application/vnd.openxmlformats-officedocument.presentationml.slide+xml"/>
  <Override PartName="/ppt/notesSlides/notesSlide37.xml" ContentType="application/vnd.openxmlformats-officedocument.presentationml.notesSlide+xml"/>
  <Override PartName="/ppt/slides/slide38.xml" ContentType="application/vnd.openxmlformats-officedocument.presentationml.slide+xml"/>
  <Override PartName="/ppt/notesSlides/notesSlide38.xml" ContentType="application/vnd.openxmlformats-officedocument.presentationml.notesSlide+xml"/>
  <Override PartName="/ppt/slides/slide39.xml" ContentType="application/vnd.openxmlformats-officedocument.presentationml.slide+xml"/>
  <Override PartName="/ppt/notesSlides/notesSlide39.xml" ContentType="application/vnd.openxmlformats-officedocument.presentationml.notesSlide+xml"/>
  <Override PartName="/ppt/slides/slide40.xml" ContentType="application/vnd.openxmlformats-officedocument.presentationml.slide+xml"/>
  <Override PartName="/ppt/notesSlides/notesSlide40.xml" ContentType="application/vnd.openxmlformats-officedocument.presentationml.notesSlide+xml"/>
  <Override PartName="/ppt/slides/slide41.xml" ContentType="application/vnd.openxmlformats-officedocument.presentationml.slide+xml"/>
  <Override PartName="/ppt/notesSlides/notesSlide41.xml" ContentType="application/vnd.openxmlformats-officedocument.presentationml.notesSlide+xml"/>
  <Override PartName="/ppt/slides/slide42.xml" ContentType="application/vnd.openxmlformats-officedocument.presentationml.slide+xml"/>
  <Override PartName="/ppt/notesSlides/notesSlide42.xml" ContentType="application/vnd.openxmlformats-officedocument.presentationml.notesSlide+xml"/>
  <Override PartName="/ppt/slides/slide43.xml" ContentType="application/vnd.openxmlformats-officedocument.presentationml.slide+xml"/>
  <Override PartName="/ppt/notesSlides/notesSlide43.xml" ContentType="application/vnd.openxmlformats-officedocument.presentationml.notesSlide+xml"/>
  <Override PartName="/ppt/slides/slide44.xml" ContentType="application/vnd.openxmlformats-officedocument.presentationml.slide+xml"/>
  <Override PartName="/ppt/notesSlides/notesSlide44.xml" ContentType="application/vnd.openxmlformats-officedocument.presentationml.notesSlide+xml"/>
  <Override PartName="/ppt/slides/slide45.xml" ContentType="application/vnd.openxmlformats-officedocument.presentationml.slide+xml"/>
  <Override PartName="/ppt/notesSlides/notesSlide45.xml" ContentType="application/vnd.openxmlformats-officedocument.presentationml.notesSlide+xml"/>
  <Override PartName="/ppt/slides/slide46.xml" ContentType="application/vnd.openxmlformats-officedocument.presentationml.slide+xml"/>
  <Override PartName="/ppt/notesSlides/notesSlide46.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presProps" Target="presProps.xml"/>
  <Relationship Id="rId50" Type="http://schemas.openxmlformats.org/officeDocument/2006/relationships/viewProps" Target="viewProps.xml"/>
  <Relationship Id="rId51" Type="http://schemas.openxmlformats.org/officeDocument/2006/relationships/tableStyles" Target="tableStyles.xml"/>
</Relationship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Nevertheless the LORD your God would not hearken unto Balaam; but the LORD your God turned the curse into a blessing unto you, because the LORD your God loved you.]]></a:t>
            </a:r>
          </a:p>
        </p:txBody>
      </p:sp>
    </p:spTree>
  </p:cSld>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Nevertheless the LORD your God would not hearken unto Balaam; but the LORD your God turned the curse into a blessing unto you, because the LORD your God loved you.]]></a:t>
            </a:r>
          </a:p>
        </p:txBody>
      </p:sp>
    </p:spTree>
  </p:cSld>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You shall not seek their peace nor their prosperity all your days for ever.]]></a:t>
            </a:r>
          </a:p>
        </p:txBody>
      </p:sp>
    </p:spTree>
  </p:cSld>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You shall not detest an Edomite; for he is your brother: you shall not detest an Egyptian; because you were a stranger in his land.]]></a:t>
            </a:r>
          </a:p>
        </p:txBody>
      </p:sp>
    </p:spTree>
  </p:cSld>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You shall not detest an Edomite; for he is your brother: you shall not detest an Egyptian; because you were a stranger in his land.]]></a:t>
            </a:r>
          </a:p>
        </p:txBody>
      </p:sp>
    </p:spTree>
  </p:cSld>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The children that are begotten of them shall enter into the congregation of the LORD in their third generation.]]></a:t>
            </a:r>
          </a:p>
        </p:txBody>
      </p:sp>
    </p:spTree>
  </p:cSld>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When the host goes forth against yours enemies, then keep you from every wicked thing.]]></a:t>
            </a:r>
          </a:p>
        </p:txBody>
      </p:sp>
    </p:spTree>
  </p:cSld>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When the host goes forth against yours enemies, then keep you from every wicked thing.]]></a:t>
            </a:r>
          </a:p>
        </p:txBody>
      </p:sp>
    </p:spTree>
  </p:cSld>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If there be among you any man, that is not clean by reason of uncleanness that chances him by night, then shall he go abroad out of the camp, he shall not come within the camp:]]></a:t>
            </a:r>
          </a:p>
        </p:txBody>
      </p:sp>
    </p:spTree>
  </p:cSld>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If there be among you any man, that is not clean by reason of uncleanness that chances him by night, then shall he go abroad out of the camp, he shall not come within the camp:]]></a:t>
            </a: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He that is wounded in the stones, or has his private parts cut off, shall not enter into the congregation of the LORD.]]></a:t>
            </a:r>
          </a:p>
        </p:txBody>
      </p:sp>
    </p:spTree>
  </p:cSld>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But it shall be, when evening comes on, he shall wash himself with water: and when the sun is down, he shall come into the camp again.]]></a:t>
            </a:r>
          </a:p>
        </p:txBody>
      </p:sp>
    </p:spTree>
  </p:cSld>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You shall have a place also without the camp, where you shall go forth abroad:]]></a:t>
            </a:r>
          </a:p>
        </p:txBody>
      </p:sp>
    </p:spTree>
  </p:cSld>
</p:notes>
</file>

<file path=ppt/notesSlides/notesSlide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And you shall have a paddle upon your weapon; and it shall be, when you will ease yourself abroad, you shall dig therewith, and shall turn back and cover that which comes from you:]]></a:t>
            </a:r>
          </a:p>
        </p:txBody>
      </p:sp>
    </p:spTree>
  </p:cSld>
</p:notes>
</file>

<file path=ppt/notesSlides/notesSlide2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And you shall have a paddle upon your weapon; and it shall be, when you will ease yourself abroad, you shall dig therewith, and shall turn back and cover that which comes from you:]]></a:t>
            </a:r>
          </a:p>
        </p:txBody>
      </p:sp>
    </p:spTree>
  </p:cSld>
</p:notes>
</file>

<file path=ppt/notesSlides/notesSlide2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For the LORD your God walks in the midst of your camp, to deliver you, and to give up yours enemies before you; therefore shall your camp be holy: that he see no unclean thing in you, and turn away from you.]]></a:t>
            </a:r>
          </a:p>
        </p:txBody>
      </p:sp>
    </p:spTree>
  </p:cSld>
</p:notes>
</file>

<file path=ppt/notesSlides/notesSlide2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For the LORD your God walks in the midst of your camp, to deliver you, and to give up yours enemies before you; therefore shall your camp be holy: that he see no unclean thing in you, and turn away from you.]]></a:t>
            </a:r>
          </a:p>
        </p:txBody>
      </p:sp>
    </p:spTree>
  </p:cSld>
</p:notes>
</file>

<file path=ppt/notesSlides/notesSlide2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For the LORD your God walks in the midst of your camp, to deliver you, and to give up yours enemies before you; therefore shall your camp be holy: that he see no unclean thing in you, and turn away from you.]]></a:t>
            </a:r>
          </a:p>
        </p:txBody>
      </p:sp>
    </p:spTree>
  </p:cSld>
</p:notes>
</file>

<file path=ppt/notesSlides/notesSlide2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You shall not deliver unto his master the servant which is escaped from his master unto you:]]></a:t>
            </a:r>
          </a:p>
        </p:txBody>
      </p:sp>
    </p:spTree>
  </p:cSld>
</p:notes>
</file>

<file path=ppt/notesSlides/notesSlide2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He shall dwell with you, even among you, in that place which he shall choose in one of your gates, where it likes him best: you shall not oppress him.]]></a:t>
            </a:r>
          </a:p>
        </p:txBody>
      </p:sp>
    </p:spTree>
  </p:cSld>
</p:notes>
</file>

<file path=ppt/notesSlides/notesSlide2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He shall dwell with you, even among you, in that place which he shall choose in one of your gates, where it likes him best: you shall not oppress him.]]></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A bastard shall not enter into the congregation of the LORD; even to his tenth generation shall he not enter into the congregation of the LORD.]]></a:t>
            </a:r>
          </a:p>
        </p:txBody>
      </p:sp>
    </p:spTree>
  </p:cSld>
</p:notes>
</file>

<file path=ppt/notesSlides/notesSlide3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There shall be no whore of the daughters of Israel, nor a sodomite of the sons of Israel.]]></a:t>
            </a:r>
          </a:p>
        </p:txBody>
      </p:sp>
    </p:spTree>
  </p:cSld>
</p:notes>
</file>

<file path=ppt/notesSlides/notesSlide3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There shall be no whore of the daughters of Israel, nor a sodomite of the sons of Israel.]]></a:t>
            </a:r>
          </a:p>
        </p:txBody>
      </p:sp>
    </p:spTree>
  </p:cSld>
</p:notes>
</file>

<file path=ppt/notesSlides/notesSlide3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You shall not bring the hire of a whore, or the price of a dog, into the house of the LORD your God for any vow: for even both these are abomination unto the LORD your God.]]></a:t>
            </a:r>
          </a:p>
        </p:txBody>
      </p:sp>
    </p:spTree>
  </p:cSld>
</p:notes>
</file>

<file path=ppt/notesSlides/notesSlide3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You shall not bring the hire of a whore, or the price of a dog, into the house of the LORD your God for any vow: for even both these are abomination unto the LORD your God.]]></a:t>
            </a:r>
          </a:p>
        </p:txBody>
      </p:sp>
    </p:spTree>
  </p:cSld>
</p:notes>
</file>

<file path=ppt/notesSlides/notesSlide3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You shall not lend upon interest to your brother; interest of money, interest of victuals, interest of any thing that is lent upon interest:]]></a:t>
            </a:r>
          </a:p>
        </p:txBody>
      </p:sp>
    </p:spTree>
  </p:cSld>
</p:notes>
</file>

<file path=ppt/notesSlides/notesSlide3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You shall not lend upon interest to your brother; interest of money, interest of victuals, interest of any thing that is lent upon interest:]]></a:t>
            </a:r>
          </a:p>
        </p:txBody>
      </p:sp>
    </p:spTree>
  </p:cSld>
</p:notes>
</file>

<file path=ppt/notesSlides/notesSlide3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Unto a stranger you may lend upon interest; but unto your brother you shall not lend upon interest: that the LORD your God may bless you in all that you set yours hand to in the land where you go to possess it.]]></a:t>
            </a:r>
          </a:p>
        </p:txBody>
      </p:sp>
    </p:spTree>
  </p:cSld>
</p:notes>
</file>

<file path=ppt/notesSlides/notesSlide3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Unto a stranger you may lend upon interest; but unto your brother you shall not lend upon interest: that the LORD your God may bless you in all that you set yours hand to in the land where you go to possess it.]]></a:t>
            </a:r>
          </a:p>
        </p:txBody>
      </p:sp>
    </p:spTree>
  </p:cSld>
</p:notes>
</file>

<file path=ppt/notesSlides/notesSlide3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When you shall vow a vow unto the LORD your God, you shall not slack to pay it: for the LORD your God will surely require it of you; and it would be sin in you.]]></a:t>
            </a:r>
          </a:p>
        </p:txBody>
      </p:sp>
    </p:spTree>
  </p:cSld>
</p:notes>
</file>

<file path=ppt/notesSlides/notesSlide3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When you shall vow a vow unto the LORD your God, you shall not slack to pay it: for the LORD your God will surely require it of you; and it would be sin in you.]]></a:t>
            </a: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A bastard shall not enter into the congregation of the LORD; even to his tenth generation shall he not enter into the congregation of the LORD.]]></a:t>
            </a:r>
          </a:p>
        </p:txBody>
      </p:sp>
    </p:spTree>
  </p:cSld>
</p:notes>
</file>

<file path=ppt/notesSlides/notesSlide4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But if you shall forbear to vow, it shall be no sin in you.]]></a:t>
            </a:r>
          </a:p>
        </p:txBody>
      </p:sp>
    </p:spTree>
  </p:cSld>
</p:notes>
</file>

<file path=ppt/notesSlides/notesSlide4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3. That which is gone out of your lips you shall keep and perform; even a freewill offering, according as you have vowed unto the LORD your God, which you have promised with your mouth.]]></a:t>
            </a:r>
          </a:p>
        </p:txBody>
      </p:sp>
    </p:spTree>
  </p:cSld>
</p:notes>
</file>

<file path=ppt/notesSlides/notesSlide4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3. That which is gone out of your lips you shall keep and perform; even a freewill offering, according as you have vowed unto the LORD your God, which you have promised with your mouth.]]></a:t>
            </a:r>
          </a:p>
        </p:txBody>
      </p:sp>
    </p:spTree>
  </p:cSld>
</p:notes>
</file>

<file path=ppt/notesSlides/notesSlide4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4. When you come into your neighbour's vineyard, then you may eat grapes your fill at yours own pleasure; but you shall not put any in your vessel.]]></a:t>
            </a:r>
          </a:p>
        </p:txBody>
      </p:sp>
    </p:spTree>
  </p:cSld>
</p:notes>
</file>

<file path=ppt/notesSlides/notesSlide4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4. When you come into your neighbour's vineyard, then you may eat grapes your fill at yours own pleasure; but you shall not put any in your vessel.]]></a:t>
            </a:r>
          </a:p>
        </p:txBody>
      </p:sp>
    </p:spTree>
  </p:cSld>
</p:notes>
</file>

<file path=ppt/notesSlides/notesSlide4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5. When you come into the standing corn of your neighbour, then you may pluck the ears with yours hand; but you shall not move a sickle unto your neighbour's standing corn.]]></a:t>
            </a:r>
          </a:p>
        </p:txBody>
      </p:sp>
    </p:spTree>
  </p:cSld>
</p:notes>
</file>

<file path=ppt/notesSlides/notesSlide4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5. When you come into the standing corn of your neighbour, then you may pluck the ears with yours hand; but you shall not move a sickle unto your neighbour's standing corn.]]></a:t>
            </a:r>
          </a:p>
        </p:txBody>
      </p:sp>
    </p:spTree>
  </p:cSld>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An Ammonite or Moabite shall not enter into the congregation of the LORD; even to their tenth generation shall they not enter into the congregation of the LORD for ever:]]></a:t>
            </a:r>
          </a:p>
        </p:txBody>
      </p:sp>
    </p:spTree>
  </p:cSld>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An Ammonite or Moabite shall not enter into the congregation of the LORD; even to their tenth generation shall they not enter into the congregation of the LORD for ever:]]></a:t>
            </a:r>
          </a:p>
        </p:txBody>
      </p:sp>
    </p:spTree>
  </p:cSld>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Because they met you not with bread and with water in the way, when all of you came forth out of Egypt; and because they hired against you Balaam the son of Beor of Pethor of Mesopotamia, to curse you.]]></a:t>
            </a:r>
          </a:p>
        </p:txBody>
      </p:sp>
    </p:spTree>
  </p:cSld>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Because they met you not with bread and with water in the way, when all of you came forth out of Egypt; and because they hired against you Balaam the son of Beor of Pethor of Mesopotamia, to curse you.]]></a:t>
            </a:r>
          </a:p>
        </p:txBody>
      </p:sp>
    </p:spTree>
  </p:cSld>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Because they met you not with bread and with water in the way, when all of you came forth out of Egypt; and because they hired against you Balaam the son of Beor of Pethor of Mesopotamia, to curse you.]]></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602468"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2.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3.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4.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5.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6.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7.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8.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9.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0.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2.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3.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4.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5.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6.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7.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8.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9.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0.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2.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3.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4.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5.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6.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7.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8.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9.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0.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2.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3.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4.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5.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6.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p:cNvSpPr txBox="1"/>
          <p:nvPr/>
        </p:nvSpPr>
        <p:spPr>
          <a:xfrm>
            <a:off x="0" y="0"/>
            <a:ext cx="9144000" cy="5143500"/>
          </a:xfrm>
          <a:prstGeom prst="rect">
            <a:avLst/>
          </a:prstGeom>
          <a:noFill/>
        </p:spPr>
        <p:txBody>
          <a:bodyPr anchor="ctr" anchorCtr="0" rtlCol="0" vert="horz" bIns="45720" lIns="91440" rIns="91440" tIns="45720">
            <a:spAutoFit/>
          </a:bodyPr>
          <a:lstStyle/>
          <a:p>
            <a:pPr algn="ctr" rtl="0" fontAlgn="ctr" marL="0" marR="0" indent="0" lvl="0">
              <a:lnSpc>
                <a:spcPct val="100000"/>
              </a:lnSpc>
              <a:spcBef>
                <a:spcPts val="0"/>
              </a:spcBef>
              <a:spcAft>
                <a:spcPts val="0"/>
              </a:spcAft>
            </a:pPr>
            <a:r>
              <a:rPr lang="en-US" b="1" strike="noStrike" sz="6000" spc="0" u="none" cap="none">
                <a:solidFill>
                  <a:srgbClr val="000000">
                    <a:alpha val="100000"/>
                  </a:srgbClr>
                </a:solidFill>
                <a:latin typeface="Roboto"/>
              </a:rPr>
              <a:t><![CDATA[உபாகமம் : 23]]></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 உன் தேவனாகிய கர்த்தர் பிலேயாமுக்குச் செவிகொடுக்கச் சித்தமில்லாமல், உன் தேவனாகிய கர்த்தர் உன்மே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3]]></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ன்புகூர்ந்தபடியினால், உன் தேவனாகிய கர்த்தர் அந்தச் சாபத்தை உனக்கு ஆசீர்வாதமாக மாறப்பண்ணினா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3]]></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6. நீ உன் ஆயுள்நாட்களுள்ளளவும் ஒருக்காலும் அவர்கள் சமாதானத்தையும் நன்மையையும் தேடா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3]]></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7. ஏதோமியனை அருவருக்காயாக, அவன் உன் சகோதரன்; எகிப்தியனை அருவருக்காயாக, அவன் தேசத்தி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ரதேசியாயிருந்தா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3]]></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8. மூன்றாம் தலைமுறையில் அவர்களுக்குப் பிறந்த பிள்ளைகள் கர்த்தருடைய சபைக்கு உட்படலா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3]]></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9. நீ படையெடுத்து உன் சத்துருக்களுக்கு விரோதமாய்ப் புறப்படும்போது, தீதான காரியங்கள் எல்லாவற்றிற்கு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3]]></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லகியிருப்பாயா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3]]></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0. இராக்காலத்தில் சம்பவித்த தீட்டினாலே அசுத்தமாயிருக்கிற ஒருவன் உங்களிலிருந்தால், அவன் பாளயத்திற்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3]]></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ளியே போய், பாளயத்திற்குள் வராம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3]]></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 விதையடிக்கப்பட்டவனும், கோசமாறுபட்டவனும் கர்த்தருடைய சபைக்கு உட்படலாகா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3]]></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1. சாயங்காலத்திலே ஜலத்தில் ஸ்நானம்பண்ணி, சூரியன் அஸ்தமிக்கும்போது பாளயத்திற்குள் வரக்கடவ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3]]></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2. நீ வெளிக்குப் போயிருக்கத்தக்க இடம் பாளயத்திற்குப் புறம்பே இருக்கவேண்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3]]></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3. உன் ஆயுதங்களோடே ஒரு சிறுகோலும் உன்னிடத்தில் இருக்கக்கடவது; நீ மலஜலாதிக்குப் போகும்போது, அதனா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3]]></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மண்ணைத் தோண்டி, மலஜலாதிக்கிருந்து, உன்னிலிருந்து கழிந்துபோனதை மூடிப்போடக்கடவா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3]]></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4. உன் தேவனாகிய கர்த்தர் உன்னை இரட்சிக்கவும், உன் சத்துருக்களை உனக்கு ஒப்புக்கொடுக்கவும், உ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3]]></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ளயத்திற்குள்ளே உலாவிக்கொண்டிருக்கிறார்; ஆகையால், அவர் உன்னிடத்தில் அசுசியான காரியத்தைக் கண்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3]]></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உன்னைவிட்டுப் போகாதபடிக்கு, உன் பாளயம் சுத்தமயிருக்கக்கடவ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3]]></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5. தன் எஜமானுக்குத் தப்பி உன்னிடத்தில் வந்த வேலைக்காரனை அவனுடைய எஜமான் கையில் ஒப்புக்கொடாயா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3]]></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6. அவன் உனக்கு இருக்கிற உன் வாசல்கள் ஒன்றிலே தனக்குச் சம்மதியான இடத்தைத் தெரிந்துகொண்டு, அதி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3]]></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உன்னுடனே இருப்பானாக; அவனை ஒடுக்கவேண்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3]]></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 வேசிப்பிள்ளையும் கர்த்தருடைய சபைக்கு உட்படலாகாது; அவனுக்குப் பத்தாம் தலைமுறையானவனும் கர்த்தருடை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3]]></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7. இஸ்ரவேலின் குமாரத்திகளில் ஒருத்தியும் வேசியாயிருக்கக் கூடாது; இஸ்ரவேலின் குமாரரில் ஒருவனு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3]]></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ஆண்புணர்ச்சிக்காரனாயிருக்கக் கூடா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3]]></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8. வேசிப்பணயத்தையும், நாயின் கிரயத்தையும் எந்தப் பொருத்தனையினாலாகிலும் உன் தேவனாகிய கர்த்தரி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3]]></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ஆலயத்திலே கொண்டுவராயாக; அவைகள் இரண்டும் உன் தேவனாகிய கர்த்தருக்கு அருவருப்பானவை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3]]></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9. கடனாகக் கொடுக்கிற பணத்துக்கும் ஆகாரத்துக்கும், கடனாகக் கொடுக்கிறவேறே எந்தப் பொருளுக்கும், உ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3]]></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கோதரன் கையில் வட்டி வாங்காயா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3]]></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0. அந்நியன் கையில் நீ வட்டிவாங்கலாம்; நீ சுதந்தரிக்கப்போகிற தேசத்தில் உன் தேவனாகிய கர்த்தர் 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3]]></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யிடும்வேலையிலெல்லாம் உன்னை ஆசீர்வதிக்கும்படி உன் சகோதரன் கையிலே வட்டிவாங்காயா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3]]></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1. நீ உன் தேவனாகிய கர்த்தருக்குப் பொருத்தனை பண்ணியிருந்தால், அதைச் செலுத்தத் தாமதஞ்செய்யாதே; உ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3]]></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வனாகிய கர்த்தர் அதை நிச்சயமாய் உன் கையில் கேட்பார்; அது உனக்குப் பாவமாகு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பைக்கு உட்படலாகா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3]]></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2. நீ பொருத்தனைபண்ணாதிருந்தால், உன்மேல் பாவம் இல்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3]]></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3. உன் வாயினால் சொன்னதை நிறைவேற்றவேண்டும்; உன் தேவனாகிய கர்த்தருக்கு உன் வாயினால் 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3]]></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ருத்தனைபண்ணிச் சொன்ன உற்சாகபலியைச் செலுத்தித் தீர்ப்பாயா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3]]></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4. நீ பிறனுடைய திராட்சத்தோட்டத்தில் பிரவேசித்தால், உன் ஆசைதீர திராட்சப்பழங்களைத் திர்ப்தியாகப்]]></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3]]></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சிக்கலாம்; உன் கூடையிலே ஒன்றும் எடுத்துக்கொண்டு போகக் கூடா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3]]></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5. பிறனுடைய விளைச்சலில் பிரவேசித்தால், உன் கையினால் கதிர்களைக் கொய்யலாம்; நீ அந்த விளைச்சலி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3]]></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ரிவாளை இடலாகா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3]]></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 அம்மோனியனும் மோவாபியனும் கர்த்தருடைய சபைக்கு உட்படலாகாது; பத்தாம் தலைமுறையிலும் என்றைக்கு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3]]></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வர்கள் கர்த்தருடைய சபைக்கு உட்படலாகா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3]]></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 நீங்கள் எகிப்திலிருந்து புறப்பட்டுவருகிற வழியிலே, அவர்கள் அப்பத்தோடும் தண்ணீரோடும் உங்களு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3]]></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திர்கொண்டு வராததினிமித்தமும், உன்னைச் சபிக்கும்படியாய் மெசொப்பொத்தாமியாவின் ஊராகிய பேத்தோரிலிருந்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3]]></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யோரின் குமாரன் பிலேயாமுக்குக் கூலிபேசி அவனை அழைப்பித்ததினிமித்தமும் இப்படிச் செய்யவேண்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3]]></a:t>
            </a:r>
          </a:p>
        </p:txBody>
      </p:sp>
    </p:spTree>
  </p:cSld>
  <p:clrMapOvr>
    <a:masterClrMapping/>
  </p:clrMapOvr>
</p:sld>
</file>

<file path=ppt/theme/theme1.xml><?xml version="1.0" encoding="utf-8"?>
<a:theme xmlns:a="http://schemas.openxmlformats.org/drawingml/2006/main" name="Theme93">
  <a:themeElements>
    <a:clrScheme name="Theme9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3">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2026-08-01T12:09:55Z</dcterms:created>
  <dcterms:modified xsi:type="dcterms:W3CDTF">2026-08-01T12:09:55Z</dcterms:modified>
  <dc:title>உபாகமம் : 23</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