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ான் எக்காலத்திலுமே
கருத்துடன் ஸ்தோத்தரிப்பேன்
அவர் கண்ணின் மணி போல் காத்ததினாலே
கருத்துடனே துத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க்குள் என் ஆன்மா மகிழும்
ஆதலால் கலக்கம் இல்லை 
அவர் ஆபத்து காலத்தில் விடுவித்து காத்து
ஆயுளை நீட்டுகிறார்
என்னோடு கூட கர்த்தர் மகிமையை
எல்லோரும் உயர்த்திடுங்கள்
அவர் எல்லா பயத்துக்கும் நீங்கலாக்கினர்
என் விண்ணப்பம் கேட்டார் --- கர்த்தர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்வேழை கூப்பிட்டான் கர்த்தர் அதற்கு
இறக்கமாய் செவி சாய்த்தார் 
அவன் இடுக்கண்களுக்கெல்லாம் நீங்கலாக்கினர்
ரட்சிப்பை அருளிசெய்தார்
சிங்க குட்டிகள் தாழ்ச்சியடைந்து
பட்டினியாயிருக்கும்
ஆனால் சிறப்பாய் கர்த்தரை தேடுபவர்க்கோ
சிறு நன்மையையும் குறையாது --- கர்த்தர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2026-06-15T12:13:20Z</dcterms:created>
  <dcterms:modified xsi:type="dcterms:W3CDTF">2026-06-15T12:13:20Z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