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9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நினைவாக வாழ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-ஆமெ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ோகும் போதும் கா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ம்பும் போதும் கா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தும் எப்போதும் கா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ும் நமக்கு பயமே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-ஆமெ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ம்துன்பம் கண்டு கலங்க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ாய் கண்ணீர் வடி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ாவம் அனைத்தும் சுமந்து 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நோக்கி பார்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ாய் பரிந்து பேசு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ஆமெ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யே கண்முன் நிறு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ெயல்களுக்காய் பா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ினைவாக வாழ்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ென் அல்லேலூயா –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ம் கால் இடற விடமா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ைக் காப்பவர் உறங்க மா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தேவன் அவரோ அயர்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2026-09-16T16:04:55Z</dcterms:created>
  <dcterms:modified xsi:type="dcterms:W3CDTF">2026-09-16T16:04:55Z</dcterms:modified>
  <dc:title>துதிப் பாடல்கள் : 511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