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நினைவாக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கும் 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ும் 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எப்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நமக்கு பயம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ம்துன்பம் கண்டு கலங்க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கண்ணீர் வடி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ாவம் அனைத்தும் சுமந்த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ோக்கி பா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பரிந்து பேச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யே கண்முன் நிறு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யல்களுக்காய்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ினைவாக வா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ம் கால் இடற வ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க் காப்பவர் உறங்க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் அவரோ அயர்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2026-07-31T16:15:38Z</dcterms:created>
  <dcterms:modified xsi:type="dcterms:W3CDTF">2026-07-31T16:15:38Z</dcterms:modified>
  <dc:title>துதிப் பாடல்கள் : 511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