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presProps" Target="presProps.xml"/>
  <Relationship Id="rId95" Type="http://schemas.openxmlformats.org/officeDocument/2006/relationships/viewProps" Target="viewProps.xml"/>
  <Relationship Id="rId9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LORD has sent unto you all his servants the prophets, rising early and sending them; but all of you have not hearkened, nor inclined your ear to hear.]]></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LORD has sent unto you all his servants the prophets, rising early and sending them; but all of you have not hearkened, nor inclined your ear to hear.]]></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y said, Turn all of you again now every one from his evil way, and from the evil of your doings, and dwell in the land that the LORD has given unto you and to your fathers for ever and ever:]]></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y said, Turn all of you again now every one from his evil way, and from the evil of your doings, and dwell in the land that the LORD has given unto you and to your fathers for ever and ever:]]></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y said, Turn all of you again now every one from his evil way, and from the evil of your doings, and dwell in the land that the LORD has given unto you and to your fathers for ever and ever:]]></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go not after other gods to serve them, and to worship them, and provoke me not to anger with the works of your hands; and I will do you no hur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go not after other gods to serve them, and to worship them, and provoke me not to anger with the works of your hands; and I will do you no hur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go not after other gods to serve them, and to worship them, and provoke me not to anger with the works of your hands; and I will do you no hurt.]]></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Yet all of you have not hearkened unto me, says the LORD; that all of you might provoke me to anger with the works of your hands to your own hurt.]]></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Yet all of you have not hearkened unto me, says the LORD; that all of you might provoke me to anger with the works of your hands to your own hurt.]]></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 word that came to Jeremiah concerning all the people of Judah in the fourth year of Jehoiakim the son of Josiah king of Judah, that was the first year of Nebuchadrezzar king of Babylon;]]></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refore thus says the LORD of hosts; Because all of you have not heard my words,]]></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Behold, I will send and take all the families of the north, says the LORD, and Nebuchadrezzar the king of Babylon, my servant, and will bring them against this land, and against the inhabitants thereof, and against all these nations round about, and will utterly destroy them, and make them an astonishment, and an hissing, and perpetual desolation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Behold, I will send and take all the families of the north, says the LORD, and Nebuchadrezzar the king of Babylon, my servant, and will bring them against this land, and against the inhabitants thereof, and against all these nations round about, and will utterly destroy them, and make them an astonishment, and an hissing, and perpetual desolation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Behold, I will send and take all the families of the north, says the LORD, and Nebuchadrezzar the king of Babylon, my servant, and will bring them against this land, and against the inhabitants thereof, and against all these nations round about, and will utterly destroy them, and make them an astonishment, and an hissing, and perpetual desolation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Behold, I will send and take all the families of the north, says the LORD, and Nebuchadrezzar the king of Babylon, my servant, and will bring them against this land, and against the inhabitants thereof, and against all these nations round about, and will utterly destroy them, and make them an astonishment, and an hissing, and perpetual desolation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Behold, I will send and take all the families of the north, says the LORD, and Nebuchadrezzar the king of Babylon, my servant, and will bring them against this land, and against the inhabitants thereof, and against all these nations round about, and will utterly destroy them, and make them an astonishment, and an hissing, and perpetual desolation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Moreover I will take from them the voice of delight, and the voice of gladness, the voice of the bridegroom, and the voice of the bride, the sound of the millstones, and the light of the candle.]]></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Moreover I will take from them the voice of delight, and the voice of gladness, the voice of the bridegroom, and the voice of the bride, the sound of the millstones, and the light of the candle.]]></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Moreover I will take from them the voice of delight, and the voice of gladness, the voice of the bridegroom, and the voice of the bride, the sound of the millstones, and the light of the candle.]]></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is whole land shall be a desolation, and an astonishment; and these nations shall serve the king of Babylon seventy year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 word that came to Jeremiah concerning all the people of Judah in the fourth year of Jehoiakim the son of Josiah king of Judah, that was the first year of Nebuchadrezzar king of Babylon;]]></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is whole land shall be a desolation, and an astonishment; and these nations shall serve the king of Babylon seventy years.]]></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t shall come to pass, when seventy years are accomplished, that I will punish the king of Babylon, and that nation, says the LORD, for their iniquity, and the land of the Chaldeans, and will make it perpetual desolations.]]></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t shall come to pass, when seventy years are accomplished, that I will punish the king of Babylon, and that nation, says the LORD, for their iniquity, and the land of the Chaldeans, and will make it perpetual desolations.]]></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 will bring upon that land all my words which I have pronounced against it, even all that is written in this book, which Jeremiah has prophesied against all the nations.]]></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 will bring upon that land all my words which I have pronounced against it, even all that is written in this book, which Jeremiah has prophesied against all the nations.]]></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I will bring upon that land all my words which I have pronounced against it, even all that is written in this book, which Jeremiah has prophesied against all the nations.]]></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For many nations and great kings shall make use of them also: and I will recompense them according to their deeds, and according to the works of their own hand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For many nations and great kings shall make use of them also: and I will recompense them according to their deeds, and according to the works of their own hand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For thus says the LORD God of Israel unto me; Take the wine cup of this fury at my hand, and cause all the nations, to whom I send you, to drink it.]]></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For thus says the LORD God of Israel unto me; Take the wine cup of this fury at my hand, and cause all the nations, to whom I send you, to drink it.]]></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 word that came to Jeremiah concerning all the people of Judah in the fourth year of Jehoiakim the son of Josiah king of Judah, that was the first year of Nebuchadrezzar king of Babylon;]]></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shall drink, and be moved, and be mad, because of the sword that I will send among them.]]></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shall drink, and be moved, and be mad, because of the sword that I will send among them.]]></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n took I the cup at the LORD's hand, and made all the nations to drink, unto whom the LORD had sent me:]]></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n took I the cup at the LORD's hand, and made all the nations to drink, unto whom the LORD had sent me:]]></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o know, Jerusalem, and the cities of Judah, and the kings thereof, and the princes thereof, to make them a desolation, an astonishment, an hissing, and a curse; as it is this day;]]></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o know, Jerusalem, and the cities of Judah, and the kings thereof, and the princes thereof, to make them a desolation, an astonishment, an hissing, and a curse; as it is this day;]]></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o know, Jerusalem, and the cities of Judah, and the kings thereof, and the princes thereof, to make them a desolation, an astonishment, an hissing, and a curse; as it is this day;]]></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Pharaoh king of Egypt, and his servants, and his princes, and all his people;]]></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Pharaoh king of Egypt, and his servants, and his princes, and all his people;]]></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all the mingled people, and all the kings of the land of Uz, and all the kings of the land of the Philistines, and Ashkelon, and Azzah, and Ekron, and the remnant of Ashdod,]]></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 which Jeremiah the prophet spoke unto all the people of Judah, and to all the inhabitants of Jerusalem, saying,]]></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all the mingled people, and all the kings of the land of Uz, and all the kings of the land of the Philistines, and Ashkelon, and Azzah, and Ekron, and the remnant of Ashdod,]]></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all the mingled people, and all the kings of the land of Uz, and all the kings of the land of the Philistines, and Ashkelon, and Azzah, and Ekron, and the remnant of Ashdod,]]></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Edom, and Moab, and the children of Ammon,]]></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all the kings of Tyrus, and all the kings of Zidon, and the kings of the isles which are beyond the sea,]]></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all the kings of Tyrus, and all the kings of Zidon, and the kings of the isles which are beyond the sea,]]></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Dedan, and Tema, and Buz, and all that are in the utmost corners,]]></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all the kings of Arabia, and all the kings of the mingled people that dwell in the desert,]]></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all the kings of Arabia, and all the kings of the mingled people that dwell in the desert,]]></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all the kings of Zimri, and all the kings of Elam, and all the kings of the Medes,]]></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all the kings of Zimri, and all the kings of Elam, and all the kings of the Mede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 which Jeremiah the prophet spoke unto all the people of Judah, and to all the inhabitants of Jerusalem, saying,]]></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ll the kings of the north, far and near, one with another, and all the kingdoms of the world, which are upon the face of the earth: and the king of Sheshach shall drink after them.]]></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ll the kings of the north, far and near, one with another, and all the kingdoms of the world, which are upon the face of the earth: and the king of Sheshach shall drink after them.]]></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ll the kings of the north, far and near, one with another, and all the kingdoms of the world, which are upon the face of the earth: and the king of Sheshach shall drink after them.]]></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Therefore you shall say unto them, Thus says the LORD of hosts, the God of Israel; Drink all of you, and be drunken, and spew, and fall, and rise no more, because of the sword which I will send among you.]]></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Therefore you shall say unto them, Thus says the LORD of hosts, the God of Israel; Drink all of you, and be drunken, and spew, and fall, and rise no more, because of the sword which I will send among you.]]></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Therefore you shall say unto them, Thus says the LORD of hosts, the God of Israel; Drink all of you, and be drunken, and spew, and fall, and rise no more, because of the sword which I will send among you.]]></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it shall be, if they refuse to take the cup at yours hand to drink, then shall you say unto them, Thus says the LORD of hosts; All of you shall certainly drink.]]></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it shall be, if they refuse to take the cup at yours hand to drink, then shall you say unto them, Thus says the LORD of hosts; All of you shall certainly drink.]]></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For, lo, I begin to bring evil on the city which is called by my name, and should all of you be utterly unpunished? All of you shall not be unpunished: for I will call for a sword upon all the inhabitants of the earth, says the LORD of hosts.]]></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For, lo, I begin to bring evil on the city which is called by my name, and should all of you be utterly unpunished? All of you shall not be unpunished: for I will call for a sword upon all the inhabitants of the earth, says the LORD of host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From the thirteenth year of Josiah the son of Amon king of Judah, even unto this day, that is the three and twentieth year, the word of the LORD has come unto me, and I have spoken unto you, rising early and speaking; but all of you have not hearkened.]]></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For, lo, I begin to bring evil on the city which is called by my name, and should all of you be utterly unpunished? All of you shall not be unpunished: for I will call for a sword upon all the inhabitants of the earth, says the LORD of hosts.]]></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Therefore prophesy you against them all these words, and say unto them, The LORD shall roar from on high, and utter his voice from his holy habitation; he shall mightily roar upon his habitation; he shall give a shout, as they that tread the grapes, against all the inhabitants of the earth.]]></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Therefore prophesy you against them all these words, and say unto them, The LORD shall roar from on high, and utter his voice from his holy habitation; he shall mightily roar upon his habitation; he shall give a shout, as they that tread the grapes, against all the inhabitants of the earth.]]></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Therefore prophesy you against them all these words, and say unto them, The LORD shall roar from on high, and utter his voice from his holy habitation; he shall mightily roar upon his habitation; he shall give a shout, as they that tread the grapes, against all the inhabitants of the earth.]]></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Therefore prophesy you against them all these words, and say unto them, The LORD shall roar from on high, and utter his voice from his holy habitation; he shall mightily roar upon his habitation; he shall give a shout, as they that tread the grapes, against all the inhabitants of the earth.]]></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 noise shall come even to the ends of the earth; for the LORD has a controversy with the nations, he will plead with all flesh; he will give them that are wicked to the sword, says the LORD.]]></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 noise shall come even to the ends of the earth; for the LORD has a controversy with the nations, he will plead with all flesh; he will give them that are wicked to the sword, says the LORD.]]></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 noise shall come even to the ends of the earth; for the LORD has a controversy with the nations, he will plead with all flesh; he will give them that are wicked to the sword, says the LORD.]]></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Thus says the LORD of hosts, Behold, evil shall go forth from nation to nation, and a great whirlwind shall be raised up from the coasts of the earth.]]></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he slain of the LORD shall be at that day from one end of the earth even unto the other end of the earth: they shall not be lamented, neither gathered, nor buried; they shall be dung upon the ground.]]></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From the thirteenth year of Josiah the son of Amon king of Judah, even unto this day, that is the three and twentieth year, the word of the LORD has come unto me, and I have spoken unto you, rising early and speaking; but all of you have not hearkened.]]></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he slain of the LORD shall be at that day from one end of the earth even unto the other end of the earth: they shall not be lamented, neither gathered, nor buried; they shall be dung upon the ground.]]></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he slain of the LORD shall be at that day from one end of the earth even unto the other end of the earth: they shall not be lamented, neither gathered, nor buried; they shall be dung upon the ground.]]></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Wail, all of you shepherds, and cry; and wallow yourselves in the ashes, all of you principal of the flock: for the days of your slaughter and of your dispersions are accomplished; and all of you shall fall like a pleasant vessel.]]></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Wail, all of you shepherds, and cry; and wallow yourselves in the ashes, all of you principal of the flock: for the days of your slaughter and of your dispersions are accomplished; and all of you shall fall like a pleasant vessel.]]></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Wail, all of you shepherds, and cry; and wallow yourselves in the ashes, all of you principal of the flock: for the days of your slaughter and of your dispersions are accomplished; and all of you shall fall like a pleasant vessel.]]></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the shepherds shall have no way to flee, nor the principal of the flock to escape.]]></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the shepherds shall have no way to flee, nor the principal of the flock to escape.]]></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 voice of the cry of the shepherds, and an howling of the principal of the flock, shall be heard: for the LORD has spoiled their pasture.]]></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 voice of the cry of the shepherds, and an howling of the principal of the flock, shall be heard: for the LORD has spoiled their pasture.]]></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e peaceable habitations are cut down because of the fierce anger of the LORD.]]></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From the thirteenth year of Josiah the son of Amon king of Judah, even unto this day, that is the three and twentieth year, the word of the LORD has come unto me, and I have spoken unto you, rising early and speaking; but all of you have not hearkened.]]></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He has forsaken his covert, as the lion: for their land is desolate because of the fierceness of the oppressor, and because of his fierce anger.]]></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He has forsaken his covert, as the lion: for their land is desolate because of the fierceness of the oppressor, and because of his fierce anger.]]></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22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ரேமியா : 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கர்த்தர் உங்களிடத்திற்குத் தீர்க்கதரிசிகளாகிய தம்முடைய சகல ஊழிக்காரரையும் ஏற்கனவே அனுப்பி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ம், நீங்கள் கேளாமலும், கேட்கும்படிக்கு நீங்கள் செவிகளைச் சாயாமலும் 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வர்களைக்கொண்டு அவர்: உங்களில் அவனவன் தன்தன் பொல்லாத வழியையும் உங்கள் கிரியைகளின் பொல்லாப்பை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த் திரும்பி, கர்த்தர் உங்களுக்கும் உங்கள் பிதாக்களுக்கும் கொடுத்த தேசத்தில் சதாகால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ந்நிய தேவர்களைப் பின்பற்றாமலும், அவைகளுக்கு ஆராதனைசெய்யாமலும், அவைகளைப் பணியாமலுமிருந்து,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க்குத் தீமைசெய்யாதபடிக்கு உங்கள் கைகளின் செய்கைகளால் எனக்குக் கோபமுண்டாக்காமலும் இரு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சொல்லிய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நீங்களோ, உங்களுக்குத் தீமையாக உங்கள் கைகளின் செய்கைகளாலே எனக்குக் கோபமூட்டும்படிக்கு,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 கேளாமற்போனீர்கள் என்று கர்த்தர் சொல்லு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யோசியாவின் குமாரனாகிய யோயாக்கீம் என்கிற யூதாவுடைய ராஜாவின் நாலாம் வருஷத்துக்கு சரியான, பாபி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நீங்கள் என் வார்த்தைகளைக் கேளாமற்போனபடி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இதோ, நான் வடக்கேயிருக்கிற சகல வம்சங்களையும், என் ஊழியக்காரனாகிய நேபுகாத்நேச்சார் என்கிற பாபி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யும் அழைத்தனுப்பி, அவர்களை இந்தத் தேசத்துக்கு விரோதமாகவும், இதின் குடிகளுக்கு விரோதமா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றிலுமிருக்கிற இந்த எல்லா ஜாதிகளுக்கும் விரோதமாகவும் வரப்பண்ணி, அவைகளைச் சங்காரத்து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ப்புக்கொடுத்து, அவைகளைப் பாழாகவும் இகழ்ச்சிக்குறியாகிய ஈசல்போடுதலாகவும், நித்திய வனாந்தரங்களா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வேன் என்று சேனைகளின்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மகிழ்ச்சியின் சத்தத்தையும், சந்தோஷத்தின் சத்தத்தையும், மணவாளனின் சத்தத்தையும், மணவாட்டி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த்தையும், ஏந்திரத்தின் சத்தத்தையும் விளக்கின் வெளிச்சத்தையும் அவர்களிலிருந்து நீங்கப்பண்ணு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இந்தத் தேசமெல்லாம் வனாந்தரமும் பாழுமாகும்; இந்த ஜாதிகளோ, எழுபது வருஷமாகப் பாபிலோன் ராஜாவை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கிய நேபுகாத்நேச்சார் அரசாண்ட முதலாம் வருஷத்திலே யூதாவின் ஜனம் அனைத்தையும் குறி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எழுபது வருஷம் நிறைவேறினபின்பு, நான் பாபிலோன் ராஜாவினிடத்திலும், அந்த ஜாதியினிடத்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தேயருடைய தேசத்தினிடத்திலும், அவர்களுடைய அக்கிரமத்தை விசாரித்து, அதை நித்தியபாழிடமா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நான் அந்தத் தேசத்துக்கு விரோதமாய் உரைத்த என் வார்த்தைகளையெல்லாம், எரேமியா சகல ஜாதிக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மாகத் தீர்க்கதரிசனமாய்ச் சொன்னதும், இந்தப் புஸ்தகத்தில் எழுதியிருக்கிறதுமான யாவையும் அதி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ப்பண்ணுவேன் 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நேகம் ஜாதிகளும் பெரிய ராஜாக்களும் அவர்களை அடிமைகொள்வார்கள்; நான் அவர்களுக்கு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யைகளுக்குத்தக்கதாகவும், அவர்கள் கைகளின் செய்கைகளுக்குதக்கதாகவும் பதில் அளிப்பேன் என்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இஸ்ரவேலின் தேவனாகிய கர்த்தர் என்னை நோக்கி: நான் உன்னை அனுப்புகிற ஜாதிகள் குடித்து,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ங்களுக்குள் அனுப்பும் பட்டயத்தால் அவர்கள் தள்ளாடி, புத்திகெட்டுப்போகும்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மியாவுக்கு உண்டான வா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இந்த உக்கிரமாகிய மதுபானத்தின் பாத்திரத்தை நீ என் கையிலிருந்து வாங்கி அவர்கள் எல்லாருக்கும் அ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கக்கொடு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ப்பொழுது நான் அந்தப் பாத்திரத்தைக் கர்த்தருடைய கையிலிருந்து வாங்கி, கர்த்தர் என்னை அனு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லா ஜாதிகளுக்கும் குடிக்கக் 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எருசலேமுக்கும் யூதாவின் பட்டணங்களுக்கும் அதின் ராஜாக்களுக்கும், அதின் பிரபுக்களுக்கும்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ந்நாளிலிருக்கிறபடி வனாந்தரமும் பாழும் இகழ்ச்சிக்குறியாகிய ஈசல்போடுதலும் சாபமுமாக்கிப்போடு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கக்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எகிப்தின் ராஜாவாகிய பார்வோனுக்கும், அவன் ஊழியக்காரருக்கும் அவன் பிரபுக்களுக்கும், அவனுடைய எ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த்து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கலந்து குடியிருக்கிற அனைவருக்கும், ஊத்ஸ் தேசத்தினுடைய எல்லா ராஜாக்களுக்கும் பெலிஸ்த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தைத் தீர்க்கதரிசியாகிய எரேமியா யூதாவின் ஜனம் அனைத்துக்கும், எருசலேமின் குடிகள் எல்லா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த்தில் இருக்கிற எல்லா ராஜாக்களுக்கும், அஸ்கலோனுக்கும் காசாவுக்கும், எக்ரோனுக்கும் அஸ்தோ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யானவர்க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ஏதோமுக்கும், மோவாபுக்கும், அம்மோன் புத்திர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தீருவினுடைய எல்லா ராஜாக்களுக்கும், சீதோனுடைய எல்லா ராஜாக்களுக்கும், சமுத்திரத்துக்கு அக்கரை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களின் ராஜாக்க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தேதானுக்கும், தேமாவுக்கும், பூசுக்கும், கடையாந்தரங்களிலுள்ள அனைவ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ரபிதேசத்து எல்லா ராஜாக்களுக்கும், வனாந்தரத்தில் கலந்து குடியிருக்கிறவர்களுடைய எ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க்க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சிம்ரியினுடைய எல்லா ராஜாக்களுக்கும், ஏலாமினுடைய எல்லா ராஜாக்களுக்கும் மேதியாவினுடைய எ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க்க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விக்கிறதற்காக அவர்களை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வடக்கேயிருக்கிற எல்லா ராஜாக்களுக்கும், சமீபமானவர்களும் தூரமானவர்களுமாகிய அவரவர்க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மியின்மீதிலுள்ள சகலதேசத்து ராஜாக்களுக்கும் குடிக்கக்கொடுத்தேன்; சேசாக்கு என்கிற ராஜா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க்குப் பிற்பாடு குடிப்பா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நீங்கள் குடித்து, வெறித்து, வாந்திபண்ணி, நான் உங்களுக்குள் அனுப்பும் பட்டய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ந்திராதபடிக்கு விழுங்கள் என்று இஸ்ரவேலின் தேவனாகிய சேனைகளின் கர்த்தர் உரைக்கிறார் என்று 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க்குச்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அவர்கள் குடிக்கிறதற்கு அந்தப் பாத்திரத்தை உன் கையில் வாங்கமாட்டோம் என்று சொல்வார்களானால், 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நோக்கி: நீங்கள் குடித்துத் தீரவேண்டும் என்று சேனைகளின் கர்த்தர் சொல்லுகிறார்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இதோ, தீங்கைக் கட்டளையிட நான் என் நாமம் தரிக்கப்பட்ட நகரத்திலே துவக்கும்போது,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ண்டனைக்குத் தப்புவீர்களோ? நீங்கள் தப்புவதில்லை; நான் பூமியின் எல்லாக் குடிகளின்மேலும் பட்டய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ஆமோனின் குமாரனாகிய யோசியாவின் பதின்மூன்றாம் வருஷம்துவக்கி இந்நாள்மட்டும் சென்ற இ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வழைக்கிறேன் என்று சேனைகளின்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ஆதலால், அவர்களுக்கு விரோதமாக இந்த வார்த்தைகளையெல்லாம் தீர்க்கதரிசனமாக உரைத்து, அவர்களை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உயரத்திலிருந்து கெர்ச்சித்து, தமது பரிசுத்த வாசஸ்தலத்திலிருந்து தம்முடைய சத்தத்தைக் கா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ம்முடைய தாபரத்துக்கு விரோதமாய்க் கெர்ச்சிக்கவே கெர்ச்சித்து, ஆலையை மிதிக்கிற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ர்ப்பரிப்பதுபோல் பூமியினுடைய எல்லாக் குடிகளுக்கும் விரோதமாக ஆர்ப்பரிப்பார் என்று சொ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ஆரவாரம் பூமியின் கடையாந்தரமட்டும் போய் எட்டும்; ஜாதிகளோடே கர்த்தருக்கு வழக்கு இ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ம்சமான யாவரோடும் அவர் நியாயத்துக்குள் பிரவேசிப்பார்; துன்மார்க்கரைப் பட்டயத்து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ப்புக்கொடுப்பார் 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இதோ, ஜாதிஜாதிக்குத் தீமைபரம்பும், பூமியின் எல்லைகளிலிருந்து மகா புசல் எழும்பு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அக்காலத்திலே பூமியின் ஒருமுனை துவக்கி பூமியின் மறுமுனைமட்டும் கர்த்தரால் கொலையுண்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பத்துமூன்று வருஷமாகக் கர்த்தருடைய வார்த்தை எனக்கு உண்டாயிற்று; அதை நான் உங்களுக்கு ஏற்கன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ப்பார்கள்; அவர்கள் புலம்பப்படாமலும் சேர்க்கப்படாமலும் அடக்கம்பண்ணப்படாமலும் பூமியி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வா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மேய்ப்பர்களே, அலறுங்கள்; மந்தையில் பிரஸ்தாபமானவர்களே, சாம்பலில் புரண்டு கதறுங்கள்;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ப்படவும் சிதறடிக்கப்படவும் உங்கள் நாட்கள் நிறைவேறின; உச்சிதமான பாத்திரம்போல் விழு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ங்கு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மேய்ப்பர்கள் ஓடிப்போகிறதற்கும், மந்தையில் பிரஸ்தாபமானவர்கள் தப்பித்துக்கொள்ளுகிறதற்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மிரா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தங்கள் மேய்ச்சலைக் கர்த்தர் பாழாக்கினதினிமித்தம் மேய்ப்பர்கள் கூப்பிடுகிறதும், மந்தை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ஸ்தாபமானவர்கள் அலறுகிறதுமான சத்தமுண்டா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அவர்கள் சுகித்திருந்த தாபரங்கள் கர்த்தருடைய கோபத்தின் எரிச்சலாலே சங்காரமா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கொண்டுவந்தும் நீங்கள் கேளாமற்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அவர் பதிவிருந்து புறப்படும் சிங்கத்தைப்போலிருப்பார்; ஒடுக்குகிறவனுடைய உக்கிரத்தினாலும், அவ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க்கிரகோபத்தினாலும் அவர்கள் தேசம் பாழாயிற்றென்று சேனைகளின் கர்த்தர் சொல்லுகிறார் என்று சொ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25]]></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2026-06-15T12:20:15Z</dcterms:created>
  <dcterms:modified xsi:type="dcterms:W3CDTF">2026-06-15T12:20:15Z</dcterms:modified>
  <dc:title>எரேமியா : 25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