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க்கொண்டு அவர்: உங்களில் அவனவன் தன்தன் பொல்லாத வழியையும் உங்கள் கிரியைகளின் பொல்லாப்பையும் விட்டுத் திரும்பி, கர்த்தர் உங்களுக்கும் உங்கள் பிதாக்களுக்கும் கொடுத்த தேசத்தில் சதாகாலமும் குடியிருந்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க்கொண்டு அவர்: உங்களில் அவனவன் தன்தன் பொல்லாத வழியையும் உங்கள் கிரியைகளின் பொல்லாப்பையும் விட்டுத் திரும்பி, கர்த்தர் உங்களுக்கும் உங்கள் பிதாக்களுக்கும் கொடுத்த தேசத்தில் சதாகாலமும் குடியிருந்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ந்நிய தேவர்களைப் பின்பற்றாமலும், அவைகளுக்கு ஆராதனைசெய்யாமலும், அவைகளைப் பணியாமலுமிருந்து, நான் உங்களுக்குத் தீமைசெய்யாதபடிக்கு உங்கள் கைகளின் செய்கைகளால் எனக்குக் கோபமுண்டாக்காமலும் இருங்கள் என்று சொல்லியனுப்பினே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ந்நிய தேவர்களைப் பின்பற்றாமலும், அவைகளுக்கு ஆராதனைசெய்யாமலும், அவைகளைப் பணியாமலுமிருந்து, நான் உங்களுக்குத் தீமைசெய்யாதபடிக்கு உங்கள் கைகளின் செய்கைகளால் எனக்குக் கோபமுண்டாக்காமலும் இருங்கள் என்று சொல்லியனுப்பினே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 உங்களுக்குத் தீமையாக உங்கள் கைகளின் செய்கைகளாலே எனக்குக் கோபமூட்டும்படிக்கு, என் சொல்லைக் கேளாமற்போனீர்கள் என்று கர்த்தர் சொல்லுகிறார்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 உங்களுக்குத் தீமையாக உங்கள் கைகளின் செய்கைகளாலே எனக்குக் கோபமூட்டும்படிக்கு, என் சொல்லைக் கேளாமற்போனீர்கள் என்று கர்த்தர் சொல்லுகிறார் எ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என் வார்த்தைகளைக் கேளாமற்போனபடியினால்,]]></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தோ, நான் வடக்கேயிருக்கிற சகல வம்சங்களையும், என் ஊழியக்காரனாகிய நேபுகாத்நேச்சார் என்கிற பாபிலோன் ராஜாவையும் அழைத்தனுப்பி, அவர்களை இந்தத் தேசத்துக்கு விரோதமாகவும், இதின் குடிகளுக்கு விரோதமாகவும், சுற்றிலுமிருக்கிற இந்த எல்லா ஜாதிகளுக்கும் விரோதமாகவும் வரப்பண்ணி, அவைகளைச் சங்காரத்துக்கு ஒப்புக்கொடுத்து, அவைகளைப் பாழாகவும் இகழ்ச்சிக்குறியாகிய ஈசல்போடுதலாகவும், நித்திய வனாந்தரங்களாகவும் செய்வேன் என்று சேனைகளின் கர்த்தர் சொல்லுகிறா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தோ, நான் வடக்கேயிருக்கிற சகல வம்சங்களையும், என் ஊழியக்காரனாகிய நேபுகாத்நேச்சார் என்கிற பாபிலோன் ராஜாவையும் அழைத்தனுப்பி, அவர்களை இந்தத் தேசத்துக்கு விரோதமாகவும், இதின் குடிகளுக்கு விரோதமாகவும், சுற்றிலுமிருக்கிற இந்த எல்லா ஜாதிகளுக்கும் விரோதமாகவும் வரப்பண்ணி, அவைகளைச் சங்காரத்துக்கு ஒப்புக்கொடுத்து, அவைகளைப் பாழாகவும் இகழ்ச்சிக்குறியாகிய ஈசல்போடுதலாகவும், நித்திய வனாந்தரங்களாகவும் செய்வேன் என்று சேனைகளின் கர்த்தர் சொல்லுகிறா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தோ, நான் வடக்கேயிருக்கிற சகல வம்சங்களையும், என் ஊழியக்காரனாகிய நேபுகாத்நேச்சார் என்கிற பாபிலோன் ராஜாவையும் அழைத்தனுப்பி, அவர்களை இந்தத் தேசத்துக்கு விரோதமாகவும், இதின் குடிகளுக்கு விரோதமாகவும், சுற்றிலுமிருக்கிற இந்த எல்லா ஜாதிகளுக்கும் விரோதமாகவும் வரப்பண்ணி, அவைகளைச் சங்காரத்துக்கு ஒப்புக்கொடுத்து, அவைகளைப் பாழாகவும் இகழ்ச்சிக்குறியாகிய ஈசல்போடுதலாகவும், நித்திய வனாந்தரங்களாகவும் செய்வேன் என்று சேனைகளின் கர்த்தர் சொல்லுகிறா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வின் குமாரனாகிய யோயாக்கீம் என்கிற யூதாவுடைய ராஜாவின் நாலாம் வருஷத்துக்கு சரியான, பாபிலோன் ராஜாவாகிய நேபுகாத்நேச்சார் அரசாண்ட முதலாம் வருஷத்திலே யூதாவின் ஜனம் அனைத்தையும் குறித்து எரேமியாவுக்கு உண்டான வார்த்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கிழ்ச்சியின் சத்தத்தையும், சந்தோஷத்தின் சத்தத்தையும், மணவாளனின் சத்தத்தையும், மணவாட்டியின் சத்தத்தையும், ஏந்திரத்தின் சத்தத்தையும் விளக்கின் வெளிச்சத்தையும் அவர்களிலிருந்து நீங்கப்பண்ணுவேன் என்று கர்த்தர் சொல்லுகிறார்.]]></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கிழ்ச்சியின் சத்தத்தையும், சந்தோஷத்தின் சத்தத்தையும், மணவாளனின் சத்தத்தையும், மணவாட்டியின் சத்தத்தையும், ஏந்திரத்தின் சத்தத்தையும் விளக்கின் வெளிச்சத்தையும் அவர்களிலிருந்து நீங்கப்பண்ணுவேன் என்று கர்த்தர் சொல்லுகிறார்.]]></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ந்தத் தேசமெல்லாம் வனாந்தரமும் பாழுமாகும்; இந்த ஜாதிகளோ, எழுபது வருஷமாகப் பாபிலோன் ராஜாவைச் சேவிப்பா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ந்தத் தேசமெல்லாம் வனாந்தரமும் பாழுமாகும்; இந்த ஜாதிகளோ, எழுபது வருஷமாகப் பாபிலோன் ராஜாவைச் சேவிப்பா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ழுபது வருஷம் நிறைவேறினபின்பு, நான் பாபிலோன் ராஜாவினிடத்திலும், அந்த ஜாதியினிடத்திலும், கல்தேயருடைய தேசத்தினிடத்திலும், அவர்களுடைய அக்கிரமத்தை விசாரித்து, அதை நித்தியபாழிடமாக்கி,]]></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ழுபது வருஷம் நிறைவேறினபின்பு, நான் பாபிலோன் ராஜாவினிடத்திலும், அந்த ஜாதியினிடத்திலும், கல்தேயருடைய தேசத்தினிடத்திலும், அவர்களுடைய அக்கிரமத்தை விசாரித்து, அதை நித்தியபாழிடமாக்கி,]]></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ன் அந்தத் தேசத்துக்கு விரோதமாய் உரைத்த என் வார்த்தைகளையெல்லாம், எரேமியா சகல ஜாதிகளுக்கும் விரோதமாகத் தீர்க்கதரிசனமாய்ச் சொன்னதும், இந்தப் புஸ்தகத்தில் எழுதியிருக்கிறதுமான யாவையும் அதின்மேல் வரப்பண்ணுவேன் என்று கர்த்தர் சொல்லுகிறா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ன் அந்தத் தேசத்துக்கு விரோதமாய் உரைத்த என் வார்த்தைகளையெல்லாம், எரேமியா சகல ஜாதிகளுக்கும் விரோதமாகத் தீர்க்கதரிசனமாய்ச் சொன்னதும், இந்தப் புஸ்தகத்தில் எழுதியிருக்கிறதுமான யாவையும் அதின்மேல் வரப்பண்ணுவேன் என்று கர்த்தர் சொல்லுகி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நேகம் ஜாதிகளும் பெரிய ராஜாக்களும் அவர்களை அடிமைகொள்வார்கள்; நான் அவர்களுக்கு அவர்கள் கிரியைகளுக்குத்தக்கதாகவும், அவர்கள் கைகளின் செய்கைகளுக்குதக்கதாகவும் பதில் அளிப்பேன் என்கி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நேகம் ஜாதிகளும் பெரிய ராஜாக்களும் அவர்களை அடிமைகொள்வார்கள்; நான் அவர்களுக்கு அவர்கள் கிரியைகளுக்குத்தக்கதாகவும், அவர்கள் கைகளின் செய்கைகளுக்குதக்கதாகவும் பதில் அளிப்பேன் என்கி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வின் குமாரனாகிய யோயாக்கீம் என்கிற யூதாவுடைய ராஜாவின் நாலாம் வருஷத்துக்கு சரியான, பாபிலோன் ராஜாவாகிய நேபுகாத்நேச்சார் அரசாண்ட முதலாம் வருஷத்திலே யூதாவின் ஜனம் அனைத்தையும் குறித்து எரேமியாவுக்கு உண்டான வார்த்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ஸ்ரவேலின் தேவனாகிய கர்த்தர் என்னை நோக்கி: நான் உன்னை அனுப்புகிற ஜாதிகள் குடித்து, நான் தங்களுக்குள் அனுப்பும் பட்டயத்தால் அவர்கள் தள்ளாடி, புத்திகெட்டுப்போகும்படிக்கு,]]></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ஸ்ரவேலின் தேவனாகிய கர்த்தர் என்னை நோக்கி: நான் உன்னை அனுப்புகிற ஜாதிகள் குடித்து, நான் தங்களுக்குள் அனுப்பும் பட்டயத்தால் அவர்கள் தள்ளாடி, புத்திகெட்டுப்போகும்படிக்கு,]]></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ந்த உக்கிரமாகிய மதுபானத்தின் பாத்திரத்தை நீ என் கையிலிருந்து வாங்கி அவர்கள் எல்லாருக்கும் அதிலே குடிக்கக்கொடு என்றா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நான் அந்தப் பாத்திரத்தைக் கர்த்தருடைய கையிலிருந்து வாங்கி, கர்த்தர் என்னை அனுப்பின எல்லா ஜாதிகளுக்கும் குடிக்கக் கொடுத்தே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நான் அந்தப் பாத்திரத்தைக் கர்த்தருடைய கையிலிருந்து வாங்கி, கர்த்தர் என்னை அனுப்பின எல்லா ஜாதிகளுக்கும் குடிக்கக் கொடுத்தே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எருசலேமுக்கும் யூதாவின் பட்டணங்களுக்கும் அதின் ராஜாக்களுக்கும், அதின் பிரபுக்களுக்கும் அவர்களை இந்நாளிலிருக்கிறபடி வனாந்தரமும் பாழும் இகழ்ச்சிக்குறியாகிய ஈசல்போடுதலும் சாபமுமாக்கிப்போடும்படி குடிக்கக்கொடுத்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எருசலேமுக்கும் யூதாவின் பட்டணங்களுக்கும் அதின் ராஜாக்களுக்கும், அதின் பிரபுக்களுக்கும் அவர்களை இந்நாளிலிருக்கிறபடி வனாந்தரமும் பாழும் இகழ்ச்சிக்குறியாகிய ஈசல்போடுதலும் சாபமுமாக்கிப்போடும்படி குடிக்கக்கொடுத்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எகிப்தின் ராஜாவாகிய பார்வோனுக்கும், அவன் ஊழியக்காரருக்கும் அவன் பிரபுக்களுக்கும், அவனுடைய எல்லா ஜனத்துக்கும்,]]></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கலந்து குடியிருக்கிற அனைவருக்கும், ஊத்ஸ் தேசத்தினுடைய எல்லா ராஜாக்களுக்கும் பெலிஸ்தருடைய தேசத்தில் இருக்கிற எல்லா ராஜாக்களுக்கும், அஸ்கலோனுக்கும் காசாவுக்கும், எக்ரோனுக்கும் அஸ்தோத்தில் மீதியானவர்களுக்கு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கலந்து குடியிருக்கிற அனைவருக்கும், ஊத்ஸ் தேசத்தினுடைய எல்லா ராஜாக்களுக்கும் பெலிஸ்தருடைய தேசத்தில் இருக்கிற எல்லா ராஜாக்களுக்கும், அஸ்கலோனுக்கும் காசாவுக்கும், எக்ரோனுக்கும் அஸ்தோத்தில் மீதியானவர்களுக்கும்,]]></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தைத் தீர்க்கதரிசியாகிய எரேமியா யூதாவின் ஜனம் அனைத்துக்கும், எருசலேமின் குடிகள் எல்லாருக்கும் அறிவிக்கிறதற்காக அவர்களை நோக்கி:]]></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ஏதோமுக்கும், மோவாபுக்கும், அம்மோன் புத்திரருக்கும்,]]></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தீருவினுடைய எல்லா ராஜாக்களுக்கும், சீதோனுடைய எல்லா ராஜாக்களுக்கும், சமுத்திரத்துக்கு அக்கரையான தீவுகளின் ராஜாக்களுக்கும்,]]></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தேதானுக்கும், தேமாவுக்கும், பூசுக்கும், கடையாந்தரங்களிலுள்ள அனைவருக்கும்,]]></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ரபிதேசத்து எல்லா ராஜாக்களுக்கும், வனாந்தரத்தில் கலந்து குடியிருக்கிறவர்களுடைய எல்லா ராஜாக்களுக்கும்,]]></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சிம்ரியினுடைய எல்லா ராஜாக்களுக்கும், ஏலாமினுடைய எல்லா ராஜாக்களுக்கும் மேதியாவினுடைய எல்லா ராஜாக்களுக்கும்,]]></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சிம்ரியினுடைய எல்லா ராஜாக்களுக்கும், ஏலாமினுடைய எல்லா ராஜாக்களுக்கும் மேதியாவினுடைய எல்லா ராஜாக்களுக்கும்,]]></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வடக்கேயிருக்கிற எல்லா ராஜாக்களுக்கும், சமீபமானவர்களும் தூரமானவர்களுமாகிய அவரவர்களுக்கும், பூமியின்மீதிலுள்ள சகலதேசத்து ராஜாக்களுக்கும் குடிக்கக்கொடுத்தேன்; சேசாக்கு என்கிற ராஜாவும் அவர்களுக்குப் பிற்பாடு குடிப்பான் என்றா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வடக்கேயிருக்கிற எல்லா ராஜாக்களுக்கும், சமீபமானவர்களும் தூரமானவர்களுமாகிய அவரவர்களுக்கும், பூமியின்மீதிலுள்ள சகலதேசத்து ராஜாக்களுக்கும் குடிக்கக்கொடுத்தேன்; சேசாக்கு என்கிற ராஜாவும் அவர்களுக்குப் பிற்பாடு குடிப்பான் என்றார்.]]></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நீங்கள் குடித்து, வெறித்து, வாந்திபண்ணி, நான் உங்களுக்குள் அனுப்பும் பட்டயத்தாலே எழுந்திராதபடிக்கு விழுங்கள் என்று இஸ்ரவேலின் தேவனாகிய சேனைகளின் கர்த்தர் உரைக்கிறார் என்று நீ அவர்களுக்குச் சொல்லு.]]></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நீங்கள் குடித்து, வெறித்து, வாந்திபண்ணி, நான் உங்களுக்குள் அனுப்பும் பட்டயத்தாலே எழுந்திராதபடிக்கு விழுங்கள் என்று இஸ்ரவேலின் தேவனாகிய சேனைகளின் கர்த்தர் உரைக்கிறார் என்று நீ அவர்களுக்குச் சொல்லு.]]></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மோனின் குமாரனாகிய யோசியாவின் பதின்மூன்றாம் வருஷம்துவக்கி இந்நாள்மட்டும் சென்ற இந்த இருபத்துமூன்று வருஷமாகக் கர்த்தருடைய வார்த்தை எனக்கு உண்டாயிற்று; அதை நான் உங்களுக்கு ஏற்கனவே சொல்லிக்கொண்டுவந்தும் நீங்கள் கேளாமற்போனீர்கள்.]]></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நீங்கள் குடித்து, வெறித்து, வாந்திபண்ணி, நான் உங்களுக்குள் அனுப்பும் பட்டயத்தாலே எழுந்திராதபடிக்கு விழுங்கள் என்று இஸ்ரவேலின் தேவனாகிய சேனைகளின் கர்த்தர் உரைக்கிறார் என்று நீ அவர்களுக்குச் சொல்லு.]]></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ர்கள் குடிக்கிறதற்கு அந்தப் பாத்திரத்தை உன் கையில் வாங்கமாட்டோம் என்று சொல்வார்களானால், நீ அவர்களை நோக்கி: நீங்கள் குடித்துத் தீரவேண்டும் என்று சேனைகளின் கர்த்தர் சொல்லுகிறார் என்று சொல்லு.]]></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ர்கள் குடிக்கிறதற்கு அந்தப் பாத்திரத்தை உன் கையில் வாங்கமாட்டோம் என்று சொல்வார்களானால், நீ அவர்களை நோக்கி: நீங்கள் குடித்துத் தீரவேண்டும் என்று சேனைகளின் கர்த்தர் சொல்லுகிறார் என்று சொல்லு.]]></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இதோ, தீங்கைக் கட்டளையிட நான் என் நாமம் தரிக்கப்பட்ட நகரத்திலே துவக்கும்போது, நீங்கள் தண்டனைக்குத் தப்புவீர்களோ? நீங்கள் தப்புவதில்லை; நான் பூமியின் எல்லாக் குடிகளின்மேலும் பட்டயத்தை வரவழைக்கிறேன் என்று சேனைகளின் கர்த்தர் சொல்லுகிறார்.]]></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இதோ, தீங்கைக் கட்டளையிட நான் என் நாமம் தரிக்கப்பட்ட நகரத்திலே துவக்கும்போது, நீங்கள் தண்டனைக்குத் தப்புவீர்களோ? நீங்கள் தப்புவதில்லை; நான் பூமியின் எல்லாக் குடிகளின்மேலும் பட்டயத்தை வரவழைக்கிறேன் என்று சேனைகளின் கர்த்தர் சொல்லுகிறார்.]]></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இதோ, தீங்கைக் கட்டளையிட நான் என் நாமம் தரிக்கப்பட்ட நகரத்திலே துவக்கும்போது, நீங்கள் தண்டனைக்குத் தப்புவீர்களோ? நீங்கள் தப்புவதில்லை; நான் பூமியின் எல்லாக் குடிகளின்மேலும் பட்டயத்தை வரவழைக்கிறேன் என்று சேனைகளின் கர்த்தர் சொல்லுகிறார்.]]></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மேய்ப்பர்களே, அலறுங்கள்; மந்தையில் பிரஸ்தாபமானவர்களே, சாம்பலில் புரண்டு கதறுங்கள்; நீங்கள் வெட்டப்படவும் சிதறடிக்கப்படவும் உங்கள் நாட்கள் நிறைவேறின; உச்சிதமான பாத்திரம்போல் விழுந்து நொறுங்குவீர்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மேய்ப்பர்களே, அலறுங்கள்; மந்தையில் பிரஸ்தாபமானவர்களே, சாம்பலில் புரண்டு கதறுங்கள்; நீங்கள் வெட்டப்படவும் சிதறடிக்கப்படவும் உங்கள் நாட்கள் நிறைவேறின; உச்சிதமான பாத்திரம்போல் விழுந்து நொறுங்குவீர்கள்.]]></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மேய்ப்பர்களே, அலறுங்கள்; மந்தையில் பிரஸ்தாபமானவர்களே, சாம்பலில் புரண்டு கதறுங்கள்; நீங்கள் வெட்டப்படவும் சிதறடிக்கப்படவும் உங்கள் நாட்கள் நிறைவேறின; உச்சிதமான பாத்திரம்போல் விழுந்து நொறுங்குவீ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மேய்ப்பர்கள் ஓடிப்போகிறதற்கும், மந்தையில் பிரஸ்தாபமானவர்கள் தப்பித்துக்கொள்ளுகிறதற்கும் இடமிராது.]]></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மோனின் குமாரனாகிய யோசியாவின் பதின்மூன்றாம் வருஷம்துவக்கி இந்நாள்மட்டும் சென்ற இந்த இருபத்துமூன்று வருஷமாகக் கர்த்தருடைய வார்த்தை எனக்கு உண்டாயிற்று; அதை நான் உங்களுக்கு ஏற்கனவே சொல்லிக்கொண்டுவந்தும் நீங்கள் கேளாமற்போனீர்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தங்கள் மேய்ச்சலைக் கர்த்தர் பாழாக்கினதினிமித்தம் மேய்ப்பர்கள் கூப்பிடுகிறதும், மந்தையில் பிரஸ்தாபமானவர்கள் அலறுகிறதுமான சத்தமுண்டாகும்.]]></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தங்கள் மேய்ச்சலைக் கர்த்தர் பாழாக்கினதினிமித்தம் மேய்ப்பர்கள் கூப்பிடுகிறதும், மந்தையில் பிரஸ்தாபமானவர்கள் அலறுகிறதுமான சத்தமுண்டாகும்.]]></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கள் சுகித்திருந்த தாபரங்கள் கர்த்தருடைய கோபத்தின் எரிச்சலாலே சங்காரமாயின.]]></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அவர் பதிவிருந்து புறப்படும் சிங்கத்தைப்போலிருப்பார்; ஒடுக்குகிறவனுடைய உக்கிரத்தினாலும், அவனுடைய உக்கிரகோபத்தினாலும் அவர்கள் தேசம் பாழாயிற்றென்று சேனைகளின் கர்த்தர் சொல்லுகிறார் என்று சொல் என்றார்.]]></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அவர் பதிவிருந்து புறப்படும் சிங்கத்தைப்போலிருப்பார்; ஒடுக்குகிறவனுடைய உக்கிரத்தினாலும், அவனுடைய உக்கிரகோபத்தினாலும் அவர்கள் தேசம் பாழாயிற்றென்று சேனைகளின் கர்த்தர் சொல்லுகிறார் என்று சொல் என்றார்.]]></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ஆதலால், அவர்களுக்கு விரோதமாக இந்த வார்த்தைகளையெல்லாம் தீர்க்கதரிசனமாக உரைத்து, அவர்களை நோக்கி: கர்த்தர் உயரத்திலிருந்து கெர்ச்சித்து, தமது பரிசுத்த வாசஸ்தலத்திலிருந்து தம்முடைய சத்தத்தைக் காட்டி, தம்முடைய தாபரத்துக்கு விரோதமாய்க் கெர்ச்சிக்கவே கெர்ச்சித்து, ஆலையை மிதிக்கிறவர்கள் ஆர்ப்பரிப்பதுபோல் பூமியினுடைய எல்லாக் குடிகளுக்கும் விரோதமாக ஆர்ப்பரிப்பார் என்று சொல் என்றார்.]]></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ஆதலால், அவர்களுக்கு விரோதமாக இந்த வார்த்தைகளையெல்லாம் தீர்க்கதரிசனமாக உரைத்து, அவர்களை நோக்கி: கர்த்தர் உயரத்திலிருந்து கெர்ச்சித்து, தமது பரிசுத்த வாசஸ்தலத்திலிருந்து தம்முடைய சத்தத்தைக் காட்டி, தம்முடைய தாபரத்துக்கு விரோதமாய்க் கெர்ச்சிக்கவே கெர்ச்சித்து, ஆலையை மிதிக்கிறவர்கள் ஆர்ப்பரிப்பதுபோல் பூமியினுடைய எல்லாக் குடிகளுக்கும் விரோதமாக ஆர்ப்பரிப்பார் என்று சொல் என்றார்.]]></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ஆதலால், அவர்களுக்கு விரோதமாக இந்த வார்த்தைகளையெல்லாம் தீர்க்கதரிசனமாக உரைத்து, அவர்களை நோக்கி: கர்த்தர் உயரத்திலிருந்து கெர்ச்சித்து, தமது பரிசுத்த வாசஸ்தலத்திலிருந்து தம்முடைய சத்தத்தைக் காட்டி, தம்முடைய தாபரத்துக்கு விரோதமாய்க் கெர்ச்சிக்கவே கெர்ச்சித்து, ஆலையை மிதிக்கிறவர்கள் ஆர்ப்பரிப்பதுபோல் பூமியினுடைய எல்லாக் குடிகளுக்கும் விரோதமாக ஆர்ப்பரிப்பார் என்று சொல் என்றார்.]]></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ரவாரம் பூமியின் கடையாந்தரமட்டும் போய் எட்டும்; ஜாதிகளோடே கர்த்தருக்கு வழக்கு இருக்கிறது; மாம்சமான யாவரோடும் அவர் நியாயத்துக்குள் பிரவேசிப்பார்; துன்மார்க்கரைப் பட்டயத்துக்கு ஒப்புக்கொடுப்பார் என்று கர்த்தர் சொல்லுகிறார்.]]></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ரவாரம் பூமியின் கடையாந்தரமட்டும் போய் எட்டும்; ஜாதிகளோடே கர்த்தருக்கு வழக்கு இருக்கிறது; மாம்சமான யாவரோடும் அவர் நியாயத்துக்குள் பிரவேசிப்பார்; துன்மார்க்கரைப் பட்டயத்துக்கு ஒப்புக்கொடுப்பார் என்று கர்த்தர் சொல்லுகிறா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மோனின் குமாரனாகிய யோசியாவின் பதின்மூன்றாம் வருஷம்துவக்கி இந்நாள்மட்டும் சென்ற இந்த இருபத்துமூன்று வருஷமாகக் கர்த்தருடைய வார்த்தை எனக்கு உண்டாயிற்று; அதை நான் உங்களுக்கு ஏற்கனவே சொல்லிக்கொண்டுவந்தும் நீங்கள் கேளாமற்போனீர்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இதோ, ஜாதிஜாதிக்குத் தீமைபரம்பும், பூமியின் எல்லைகளிலிருந்து மகா புசல் எழும்பும்.]]></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இதோ, ஜாதிஜாதிக்குத் தீமைபரம்பும், பூமியின் எல்லைகளிலிருந்து மகா புசல் எழும்பும்.]]></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லத்திலே பூமியின் ஒருமுனை துவக்கி பூமியின் மறுமுனைமட்டும் கர்த்தரால் கொலையுண்டவர்கள் கிடப்பார்கள்; அவர்கள் புலம்பப்படாமலும் சேர்க்கப்படாமலும் அடக்கம்பண்ணப்படாமலும் பூமியின்மேல் எருவாவார்கள்.]]></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லத்திலே பூமியின் ஒருமுனை துவக்கி பூமியின் மறுமுனைமட்டும் கர்த்தரால் கொலையுண்டவர்கள் கிடப்பார்கள்; அவர்கள் புலம்பப்படாமலும் சேர்க்கப்படாமலும் அடக்கம்பண்ணப்படாமலும் பூமியின்மேல் எருவாவார்க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 உங்களிடத்திற்குத் தீர்க்கதரிசிகளாகிய தம்முடைய சகல ஊழிக்காரரையும் ஏற்கனவே அனுப்பிக்கொண்டே இருந்தும், நீங்கள் கேளாமலும், கேட்கும்படிக்கு நீங்கள் செவிகளைச் சாயாமலும் போனீ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 உங்களிடத்திற்குத் தீர்க்கதரிசிகளாகிய தம்முடைய சகல ஊழிக்காரரையும் ஏற்கனவே அனுப்பிக்கொண்டே இருந்தும், நீங்கள் கேளாமலும், கேட்கும்படிக்கு நீங்கள் செவிகளைச் சாயாமலும் போனீ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95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ரேமியா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നിങ്ങൾ ഓരോരുത്തൻ താന്താന്റെ ദുർമ്മാർഗ്ഗവും ദുഷ്‌പ്രവൃത്തികളും വിട്ടുതിരിവിൻ; എന്നാൽ യഹോ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ക്കും നിങ്ങളുടെ പിതാക്കന്മാർക്കും തന്ന ദേശത്തു നിങ്ങൾ എന്നും എന്നേക്കും പാർ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ന്യ ദേവന്മാരെ സേവിച്ചു നമസ്കരിക്കേണ്ടതിന്നു അവരോടു ചേരരുതു; നിങ്ങളുടെ കൈകളുടെ പ്രവൃത്തികൾ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കോപിപ്പിക്കയും അരുതു; എന്നാൽ ഞാൻ നിങ്ങൾക്കു അനർത്ഥം വരുത്തുകയില്ല എന്നു അവർ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എങ്കിലും നിങ്ങൾ നിങ്ങളുടെ അനർത്ഥത്തിന്നായി നിങ്ങളുടെ കൈകളുടെ പ്രവൃത്തികൊണ്ടു എന്നെ കോപിപ്പിപ്പാ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ക്കവണ്ണം എന്റെ വാക്കു കേൾക്കാതിരുന്നു എന്നു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അതുകൊണ്ടു സൈന്യങ്ങളുടെ യഹോവ ഇപ്രകാരം അരുളിച്ചെയ്യുന്നു: നിങ്ങൾ എന്റെ വചനങ്ങളെ കേൾക്കായ്ക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ഞാൻ ആളയച്ചു വടക്കുള്ള സകലവംശങ്ങളെയും എന്റെ ദാസനായി ബാബേൽരാജാവായ നെബൂഖദ് നേസരിനെയും ഈ ദേശത്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രെയും അതിലെ നിവാസികളുടെ നേരെയും ചുറ്റും വസിക്കുന്ന ഈ സകലജാതികളുടെ നേരെയും വരുത്തി അവരെ ഉന്മൂലനാ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യ്തു സ്തംഭനഹേതുവും പരിഹാസവിഷയവും ശാശ്വതശൂന്യവുമാക്കിത്തിർ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യോശീയാവിന്റെ മകനായി യെഹൂദാരാജാവായ യെഹോയാക്കീമിന്റെ നാലാം ആണ്ടിൽ--ബാബേൽരാജാവായ നെബൂഖദ് നേസരി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ഞാൻ ആനന്ദഘോഷവും സന്തോഷധ്വനിയും മണവാളന്റെ സ്വരവും മണവാട്ടിയുടെ സ്വരവും തിരികല്ലിന്റെ ഒച്ച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ളക്കിന്റെ വെളിച്ചവും അവരുടെ ഇടയിൽനിന്നു നീക്കിക്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ഈ ദേശമൊക്കെയും ശൂന്യവും സ്തംഭനഹേതുവും ആകും; ഈ ജാതികൾ ബാബേൽരാജാവിനെ എഴുപതു സംവത്സരം സേവി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എഴുപതു സംവത്സരം തികയുമ്പോൾ, ഞാൻ ബാബേൽ രാജാവിനെയും ആ ജാതിയെയും കല്ദയരുടെ ദേശത്തെയും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കൃത്യംനിമിത്തം സന്ദർശിച്ചു അതിനെ ശാശ്വതശൂന്യമാക്കിത്തീർക്കും എന്നു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അങ്ങനെ ഞാൻ ആ ദേശത്തെക്കുറിച്ചു അരുളിച്ചെയ്തിരിക്കുന്ന സകല വചനങ്ങളെയും യിരെമ്യാവു സകലജാതി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റിച്ചു പ്രവചിച്ചതും ഈ പുസ്തകത്തിൽ എഴുതിയിരിക്കുന്നതുമായ സകലത്തെയും ഞാൻ അതിന്നു വരു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അനേകം ജാതികളും വലിയ രാജാക്കന്മാരും അവരെക്കൊണ്ടു സേവചെയ്യിക്കും. ഞാൻ അവരുടെ ക്രിയകൾക്കും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കളുടെ പ്രവൃത്തികൾക്കും തക്കവണ്ണം അവർക്കു പകരം ചെയ്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ന്നാം ആണ്ടു തന്നേ--സകല യെഹൂദാജനത്തെയും കുറിച്ചു യിരെമ്യാവിന്നുണ്ടായ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യിസ്രായേലിന്റെ ദൈവമായ യഹോവ എന്നോടു ഇപ്രകാരം അരുളിച്ചെയ്തു: ഈ ക്രോധമദ്ധ്യം നിറഞ്ഞ പാനപാ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റെ കയ്യിൽനിന്നു വാങ്ങി ഞാൻ നിന്നെ അയക്കുന്ന ജാതികളെ ഒക്കെയും കുടിപ്പി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അവർ കുടിച്ചു ഞാൻ അവരുടെ ഇടയിൽ അയക്കുന്ന വാൾനിമിത്തം ചാഞ്ചാടി ഭ്രാന്തന്മാരായിത്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അങ്ങനെ ഞാൻ പാനപാത്രം യഹോവയുടെ കയ്യിൽനിന്നു വാങ്ങി, യഹോവ എന്നെ അയച്ച സകലജാതി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ഇന്നുള്ളതുപോലെ ശൂന്യവും സ്തംഭനഹേതുവും പരിഹാസവിഷയവും ശാപവാക്യവുമാക്കേണ്ടതിന്നു യെരൂശലേമി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ദാപട്ടണങ്ങളെയും രാജാ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പ്രഭുക്കന്മാരെയും മിസ്രയീംരാജാവായ ഫറവോനെയും അവന്റെ ഭൃത്യന്മാരെയും പ്രഭു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സകലപ്രജകളെയും സർവ്വസമ്മിശ്രജാതിയെയും ഊസ് ദേശത്തിലെ സകലരാജാക്കന്മാരെയും ഫെലിസ്ത്യദേശത്തി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കലരാജാക്കന്മാരെയും അസ്കലോനെയും ഗസ്സയെയും എക്രോനെയും അസ്തോദിൽ ശേഷിപ്പുള്ളവ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യിരെമ്യാപ്രവാചകൻ അതു സകല യെഹൂദാജനത്തോടും സകലയെരൂശലേംനിവാസികളോടും പ്രസ്താവിച്ചതു എങ്ങനെ എന്നാ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ഏദോമിനെയും മോവാബിനെയും അമ്മോന്യരെയും സോർ രാജാ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സകല സീദോന്യരാജാക്കന്മാരെയും സമുദ്രത്തിന്നക്കരെയുള്ള ദ്വീപുകളിലെ രാജാ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ദേദാനെയും തേമയെയും ബൂസിനെയും തലയുടെ അരികുവടിച്ചവരെ ഒക്കെയും എല്ലാ അരാബ്യരാജാ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മരുവാസികളായ സമ്മിശ്രജാതിയുടെ സകല രാജാക്ക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സകല സിമ്രിരാജാക്കന്മാരെയും ഏലാമിലെ സകല രാജാക്കന്മാരെയും മേദ്യരുടെ സകല രാജാക്കന്മാരെയും തമ്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ടുത്തും അകന്നും ഇ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എല്ലാ വടക്കെരാജാക്കന്മാരെയും ഭൂമിയിലെ സകല ലോകരാജ്യങ്ങളെയും തന്നേ; ശേശക്ക്ക് രാജാവോ അവരുടെ ശേ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നീ അവരോടു പറയേണ്ടതു: യിസ്രായേലിന്റെ ദൈവമായ സൈന്യങ്ങളുടെ യഹോവ ഇപ്രകാരം അരുളിച്ചെ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 കുടിച്ചു ലഹരിപിടിച്ചു ഛർദ്ദിച്ചു, ഞാൻ നിങ്ങളുടെ ഇടയിൽ അയക്കുന്ന വാളുകൊണ്ടു ഇ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ആമോന്റെ മകനായി യെഹൂദാരാജാവായ യോശീയാവിന്റെ പതിമൂന്നാം ആണ്ടുമുതൽ ഇന്നുവരെ ഈ ഇരുപത്തുമൂ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ഴുന്നേൽക്കാതവണ്ണം വീഴു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എന്നാൽ പാനപാത്രം നിന്റെ കയ്യിൽനിന്നു വാങ്ങി കുടിപ്പാൻ അവർക്കു മനസ്സില്ലാഞ്ഞാൽ നീ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യേണ്ടതു: സൈന്യങ്ങളുടെ യഹോവ ഇപ്രാകരം അരുളിച്ചെ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നിങ്ങൾ കുടിച്ചേ മതിയാവു. എന്റെ നാമം വിളിക്കപ്പെട്ടിരിക്കുന്ന നഗരത്തിന്നു ഞാൻ അനർത്ഥം വരുത്തു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ടങ്ങുന്നു; പിന്നെ നിങ്ങൾ കേവലം ശിക്ഷകൂടാതെ പോകുമോ? ശിക്ഷകൂടാതെ പോകയില്ല; ഞാൻ സകല ഭൂവാസികളുടെ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ൽ വാളിനെ വിളിച്ചുവരുത്തും എന്നു സൈന്യങ്ങളുടെ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ഇടയന്മാരെ, മുറയിട്ടു നിലവിളിപ്പിൻ! ആട്ടിൻ കൂട്ടത്തിലെ ശ്രേഷ്ഠന്മാരേ, വെണ്ണീരിൽ കിടന്നുരുളു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ളെ അറുപ്പാനുള്ള കാലം തികെഞ്ഞിരിക്കുന്നു; ഞാൻ നിങ്ങളെ ഉടെച്ചുകളയും; നിങ്ങൾ മനോഹരമായോരു പാ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ലെ വീ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ഇടയന്മാർക്കു ശരണവും ആട്ടിൻ കൂട്ടത്തിലെ ശ്രേഷ്ഠന്മാർക്കു ഉദ്ധാരണവും ഇല്ലാതെയാ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വത്സരം യഹോവയുടെ വചനം എനിക്കുണ്ടാകയും ഞാൻ ഇടവിടാതെ നിങ്ങളോടു സംസാരിക്കയും ചെയ്തിട്ടും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യഹോവ മേച്ചല്പുറത്തെ പാഴാക്കിക്കളയുന്നതുകൊണ്ടു ഇടയന്മാർ നിലവിളിക്കുന്നതും ആട്ടിൻ കൂട്ടത്തി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ശ്രേഷ്ഠന്മാർ മുറയിടുന്നതും കേൾപ്പാറാ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സമാധാനമുള്ള മേച്ചല്പുറങ്ങൾ യഹോവയുടെ ഉഗ്രകോപംനിമിത്തം നശിച്ചുപോയി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അവൻ ഒരു ബാലസിംഹം എന്നപോലെ തന്റെ മുറ്റുകാടു വിട്ടുവന്നിരിക്കുന്നു; പീഡിപ്പിക്കുന്ന വാൾ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ന്റെ ഉഗ്രകോപംകൊണ്ടും അവരുടെ ദേശം ശൂന്യമായി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ആകയാൽ നീ ഈ വചനങ്ങളെ ഒക്കെയും അവരോടു പ്രവചിച്ചു പറക: യഹോവ ഉയരത്തിൽനിന്നു ഗർജ്ജിച്ചു 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ശുദ്ധനിവാസത്തിൽനിന്നു നാദം പുറപ്പെടുവിക്കുന്നു; അവൻ തന്റെ മേച്ചല്പുറത്തെ നോക്കി ഉറ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ഗർജ്ജിക്കുന്നു; മുന്തിരിച്ചകൂ ചവിട്ടുന്നവരെപ്പോലെ അവൻ സകലഭൂവാസികൾക്കും നേരെ ആർപ്പുവിളി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ആരവം ഭൂമിയുടെ അറ്റത്തോളം എത്തുന്നു; യഹോവെക്കു ജാതികളോടു ഒരു വ്യവഹാരം ഉണ്ടു; അവൻ സകലജഡത്തോ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യവഹരിച്ചു ദുഷ്ടന്മാരെ വാളിന്നു ഏല്പിക്കും എന്നു യഹോവയുടെ അരുളപ്പാ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സൈന്യങ്ങളുടെ യഹോവ ഇപ്രകാരം അരുളിച്ചെയ്യുന്നു: അനർത്ഥം ജാതിയിൽനിന്നു ജാതിയിലേക്കു പുറപ്പെടു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മിയുടെ അറ്റങ്ങളിൽ നിന്നു വലിയ കൊടുങ്കാറ്റു ഇളകി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അന്നാളിൽ യഹോവയുടെ നിഹതന്മാർ ഭൂമിയുടെ ഒരറ്റം മുതൽ മറ്റെ അറ്റംവരെ വീണു കിടക്കും; അവരെക്കുറി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രും വിലപിക്കയില്ല; അവരെ എടുത്തു കുഴിച്ചിടുകയില്ല; അവർ നിലത്തിന്നു വളമായിത്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യഹോവ പ്രവാചകന്മാരായ തന്റെ സകല ദാസന്മാരെയും ഇടവിടാതെ നിങ്ങളുടെ അടുക്കൽ അയച്ചിട്ടും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ല്ല; കേൾക്കത്തക്കവണ്ണം നിങ്ങളുടെ ചെവി ചായിച്ചതുമി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25]]></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2026-08-02T15:07:14Z</dcterms:created>
  <dcterms:modified xsi:type="dcterms:W3CDTF">2026-08-02T15:07:14Z</dcterms:modified>
  <dc:title>எரேமியா : 25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