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presProps" Target="presProps.xml"/>
  <Relationship Id="rId87" Type="http://schemas.openxmlformats.org/officeDocument/2006/relationships/viewProps" Target="viewProps.xml"/>
  <Relationship Id="rId8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ோவானுடைய தூதர்கள் போனபின்பு அவர் யோவானைக்குறித்து ஜனங்களுக்குச் சொன்னது என்னவென்றால்: எதைப்பார்க்க வனாந்தரத்திற்குப் போனீர்கள்? காற்றினால் அசையும் நாணலையோ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ோவானுடைய தூதர்கள் போனபின்பு அவர் யோவானைக்குறித்து ஜனங்களுக்குச் சொன்னது என்னவென்றால்: எதைப்பார்க்க வனாந்தரத்திற்குப் போனீர்கள்? காற்றினால் அசையும் நாணலையோ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ல்லவென்றால், எதைப்பார்க்கப்போனீர்கள்? மெல்லிய வஸ்திரந்தரித்த மனுஷனையோ? அலங்கார வஸ்திரந்தரித்துச் செல்வமாய் வாழ்கிறவர்கள் அரசர் மாளிகைகளிலே இருக்கி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ல்லவென்றால், எதைப்பார்க்கப்போனீர்கள்? மெல்லிய வஸ்திரந்தரித்த மனுஷனையோ? அலங்கார வஸ்திரந்தரித்துச் செல்வமாய் வாழ்கிறவர்கள் அரசர் மாளிகைகளிலே இருக்கி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ல்லவென்றால், எதைப்பார்க்கப்போனீர்கள்? தீர்க்கதரிசியையோ? ஆம், தீர்க்கதரிசியைப் பார்க்கிலும் மேன்மையுள்ளவனையே என்று உங்களுக்குச் சொல்லுகி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ல்லவென்றால், எதைப்பார்க்கப்போனீர்கள்? தீர்க்கதரிசியையோ? ஆம், தீர்க்கதரிசியைப் பார்க்கிலும் மேன்மையுள்ளவனையே என்று உங்களுக்குச் சொல்லு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ோ, நான் என் தூதனை உமக்கு முன்பாக அனுப்புகிறேன்; அவன் உமக்கு முன்னே போய், உமது வழியை ஆயத்தம் பண்ணுவான் என்று எழுதிய வாக்கியத்தால் குறிக்கப்பட்டவன் இவன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ோ, நான் என் தூதனை உமக்கு முன்பாக அனுப்புகிறேன்; அவன் உமக்கு முன்னே போய், உமது வழியை ஆயத்தம் பண்ணுவான் என்று எழுதிய வாக்கியத்தால் குறிக்கப்பட்டவன் இவன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ஸ்திரீகளிடத்திலே பிறந்தவர்களில் யோவான்ஸ்நானனைப் பார்க்கிலும் பெரியதீர்க்கதரிசி ஒருவனுமில்லை; ஆகிலும், தேவனுடைய ராஜ்யத்தில் சிறியவனாயிருக்கிறவன் அவனிலும் பெரியவனாயிருக்கிறானென்று உங்களுக்குச் சொல்லுகிறேன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ஸ்திரீகளிடத்திலே பிறந்தவர்களில் யோவான்ஸ்நானனைப் பார்க்கிலும் பெரியதீர்க்கதரிசி ஒருவனுமில்லை; ஆகிலும், தேவனுடைய ராஜ்யத்தில் சிறியவனாயிருக்கிறவன் அவனிலும் பெரியவனாயிருக்கிறானென்று உங்களுக்குச் சொல்லுகிறேன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ப்படி அவர்கள் அவரிடத்தில் வந்து: வருகிறவர் நீர்தானா? அல்லது வேறொருவர் வரக் காத்திருக்கவேண்டுமா? என்று கேட்கும்படி யோவான்ஸ்நானன் எங்களை உம்மிடத்திற்கு அனுப்பினார் என்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யோவானுடைய உபதேசத்தைக் கேட்ட ஆயக்காரர் முதலான சகல ஜனங்களும் அவனாலே ஞானஸ்நானம் பெற்று, தேவன் நீதிபரர் என்று அறிக்கையிட்ட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யோவானுடைய உபதேசத்தைக் கேட்ட ஆயக்காரர் முதலான சகல ஜனங்களும் அவனாலே ஞானஸ்நானம் பெற்று, தேவன் நீதிபரர் என்று அறிக்கையிட்ட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ரிசேயரும் நியாயசாஸ்திரிகளுமோ அவனாலே ஞானஸ்நானம் பெறாமல் தங்களுக்குக் கேடுண்டாக தேவனுடைய ஆலோசனையைத் தள்ளிவிட்ட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னும் கர்த்தர் சொன்னது: இந்தச் சந்ததியை யாருக்கு ஒப்பிடுவேன்? இவர்கள் யாருக்கு, ஒப்பாயிருக்கிறார்கள்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சந்தை வெளியில் உட்கார்ந்து, ஒருவரையொருவர் பார்த்து: உங்களுக்காகக் குழல் ஊதினோம். நீங்கள் கூத்தாடவில்லை; உங்களுக்காகப் புலம்பினோம் நீங்கள் அழவில்லை என்று குறை சொல்லுகிற பிள்ளைகளுக்கு ஒப்பாயிருக்கி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சந்தை வெளியில் உட்கார்ந்து, ஒருவரையொருவர் பார்த்து: உங்களுக்காகக் குழல் ஊதினோம். நீங்கள் கூத்தாடவில்லை; உங்களுக்காகப் புலம்பினோம் நீங்கள் அழவில்லை என்று குறை சொல்லுகிற பிள்ளைகளுக்கு ஒப்பாயிருக்கி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எப்படியெனில், யோவான்ஸ்நானன் அப்பம் புசியாதவனும் திராட்சரசம் குடியாதவனுமாய் வந்தான்; அதற்கு நீங்கள்: அவன் பிசாசு பிடித்திருக்கிறவன் என்கிறீ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எப்படியெனில், யோவான்ஸ்நானன் அப்பம் புசியாதவனும் திராட்சரசம் குடியாதவனுமாய் வந்தான்; அதற்கு நீங்கள்: அவன் பிசாசு பிடித்திருக்கிறவன் என்கிறீ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னுஷகுமாரன் போஜனபானம்பண்ணுகிறவராய் வந்தார்; அதற்கு நீங்கள்: இதோ, போஜனப்பிரியனும் மதுபானப்பிரியனுமான மனுஷன், ஆயக்காரருக்கும் பாவிகளுக்கும் சிநேகிதன் என்கிறீர்கள்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னுஷகுமாரன் போஜனபானம்பண்ணுகிறவராய் வந்தார்; அதற்கு நீங்கள்: இதோ, போஜனப்பிரியனும் மதுபானப்பிரியனுமான மனுஷன், ஆயக்காரருக்கும் பாவிகளுக்கும் சிநேகிதன் என்கிறீர்கள்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ப்படி அவர்கள் அவரிடத்தில் வந்து: வருகிறவர் நீர்தானா? அல்லது வேறொருவர் வரக் காத்திருக்கவேண்டுமா? என்று கேட்கும்படி யோவான்ஸ்நானன் எங்களை உம்மிடத்திற்கு அனுப்பினார் என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னாலும் ஞானமானது அதன் பிள்ளைகளெல்லாராலும் நீதியுள்ளதென்று ஒப்புக்கொள்ளப்படும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ரிசேயரில் ஒருவன் தன்னுடனே போஜனம்பண்ண வேண்டுமென்று அவரை வேண்டிக்கொண்டான்; அவர் அந்தப் பரிசேயனுடைய வீட்டில் பிரவேசித்துப் பந்தியிருந்த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ரிசேயரில் ஒருவன் தன்னுடனே போஜனம்பண்ண வேண்டுமென்று அவரை வேண்டிக்கொண்டான்; அவர் அந்தப் பரிசேயனுடைய வீட்டில் பிரவேசித்துப் பந்தியிருந்த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அந்த ஊரிலிருந்த பாவியாகிய ஒரு ஸ்திரீ அவர் பரிசேயன் வீட்டிலே பந்தியிருக்கிறதை அறிந்து, ஒரு பரணியில் பரிமளதைலம் கொண்டுவந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அந்த ஊரிலிருந்த பாவியாகிய ஒரு ஸ்திரீ அவர் பரிசேயன் வீட்டிலே பந்தியிருக்கிறதை அறிந்து, ஒரு பரணியில் பரிமளதைலம் கொண்டுவந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ுடைய பாதங்களின் அருகே பின்னாக நின்று அழுதுகொண்டு, அவருடைய பாதங்களைத் தன் கண்ணீரினால் நனைத்து, தன் தலைமயிரினால் துடைத்து, அவருடைய பாதங்களை முத்தஞ்செய்து, பரிமளதைலத்தைப் பூசின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ுடைய பாதங்களின் அருகே பின்னாக நின்று அழுதுகொண்டு, அவருடைய பாதங்களைத் தன் கண்ணீரினால் நனைத்து, தன் தலைமயிரினால் துடைத்து, அவருடைய பாதங்களை முத்தஞ்செய்து, பரிமளதைலத்தைப் பூசினா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ை அழைத்த பரிசேயன் அதைக் கண்டபோது, இவர் தீர்க்கதரிசியாயிருந்தால் தம்மைத் தொடுகிற ஸ்திரீ இன்னாளென்றும் இப்படிப்பட்டவளென்றும் அறிந்திருப்பார்; இவள் பாவியாயிருக்கிறாளே என்று தனக்குள்ளே சொல்லிக்கொண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ை அழைத்த பரிசேயன் அதைக் கண்டபோது, இவர் தீர்க்கதரிசியாயிருந்தால் தம்மைத் தொடுகிற ஸ்திரீ இன்னாளென்றும் இப்படிப்பட்டவளென்றும் அறிந்திருப்பார்; இவள் பாவியாயிருக்கிறாளே என்று தனக்குள்ளே சொல்லிக்கொண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யேசு அவனை நோக்கி: சீமோனே, உனக்கு நான் ஒரு காரியம் சொல்லவேண்டும் என்றார். அதற்கு அவன்: போதகரே, சொல்லும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ச் சமயத்திலே நோய்களையும் கொடிய வியாதிகளையும் பொல்லாத ஆவிகளையும் கொண்டிருந்த அநேகரை அவர் குணமாக்கி, அநேகங் குருடருக்குப் பார்வையளித்த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அவர்: ஒருவனிடத்தில் இரண்டுபேர் கடன்பட்டிருந்தார்கள்; ஒருவன் ஐந்நூறு வெள்ளிக்காசும், மற்றவன் ஐம்பது வெள்ளிக்காசும் கொடுக்கவேண்டியதாயிருந்த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கொடுக்க அவர்களுக்கு நிர்வாகமில்லாதபோது, இருவருக்கும் கடனை மன்னித்துவிட்டான். இப்படியிருக்க, அவர்களில் எவன் அவனிடத்தில் அதிக அன்பாயிருப்பான்? அதைச் சொல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கொடுக்க அவர்களுக்கு நிர்வாகமில்லாதபோது, இருவருக்கும் கடனை மன்னித்துவிட்டான். இப்படியிருக்க, அவர்களில் எவன் அவனிடத்தில் அதிக அன்பாயிருப்பான்? அதைச் சொல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சீமோன் பிரதியுத்தரமாக: எவனுக்கு அதிகமாய் மன்னித்துவிட்டானோ அவனே அதிக அன்பாயிருப்பான் என்று நினைக்கிறேன் என்றான்; அதற்கு அவர்: சரியாய் நிதானித்தாய் என்று சொல்லி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சீமோன் பிரதியுத்தரமாக: எவனுக்கு அதிகமாய் மன்னித்துவிட்டானோ அவனே அதிக அன்பாயிருப்பான் என்று நினைக்கிறேன் என்றான்; அதற்கு அவர்: சரியாய் நிதானித்தாய் என்று சொல்லி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ஸ்திரீயினிடமாய்த் திரும்பி, சீமோனை நோக்கி: இந்த ஸ்திரீயைப்பார்க்கிறாயே; நான் உன் வீட்டில் பிரவேசித்தேன், நீ என் கால்களுக்குத் தண்ணீர் தரவில்லை, இவளோ, கண்ணீரினால் என் கால்களை நனைத்து, தன் தலைமயிரினால் அவைகளைத் துடைத்தா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ஸ்திரீயினிடமாய்த் திரும்பி, சீமோனை நோக்கி: இந்த ஸ்திரீயைப்பார்க்கிறாயே; நான் உன் வீட்டில் பிரவேசித்தேன், நீ என் கால்களுக்குத் தண்ணீர் தரவில்லை, இவளோ, கண்ணீரினால் என் கால்களை நனைத்து, தன் தலைமயிரினால் அவைகளைத் துடைத்தா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ஸ்திரீயினிடமாய்த் திரும்பி, சீமோனை நோக்கி: இந்த ஸ்திரீயைப்பார்க்கிறாயே; நான் உன் வீட்டில் பிரவேசித்தேன், நீ என் கால்களுக்குத் தண்ணீர் தரவில்லை, இவளோ, கண்ணீரினால் என் கால்களை நனைத்து, தன் தலைமயிரினால் அவைகளைத் துடைத்தா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நீ என்னை முத்தஞ்செய்யவில்லை, இவளோ நான் உட்பிரவேசித்தது முதல், என் பாதங்களை ஓயாமல் முத்தஞ்செய்தா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நீ என் தலையில் எண்ணெய் பூசவில்லை, இவளோ என் பாதங்களில் பரிமளதைலம் பூசின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ச் சமயத்திலே நோய்களையும் கொடிய வியாதிகளையும் பொல்லாத ஆவிகளையும் கொண்டிருந்த அநேகரை அவர் குணமாக்கி, அநேகங் குருடருக்குப் பார்வையளித்த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ஆதலால் நான் உனக்குச் சொல்லுகிறேன்: இவள் செய்த அநேக பாவங்கள் மன்னிக்கப்பட்டது; இவள் மிகவும் அன்புகூர்ந்தாளே. எவனுக்குக் கொஞ்சம் மன்னிக்கப்படுகிறதோ, அவன் கொஞ்சமாய் அன்பு கூருவான் என்று சொல்லி;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ஆதலால் நான் உனக்குச் சொல்லுகிறேன்: இவள் செய்த அநேக பாவங்கள் மன்னிக்கப்பட்டது; இவள் மிகவும் அன்புகூர்ந்தாளே. எவனுக்குக் கொஞ்சம் மன்னிக்கப்படுகிறதோ, அவன் கொஞ்சமாய் அன்பு கூருவான் என்று சொல்லி;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ளை நோக்கி: உன் பாவங்கள் மன்னிக்கப்பட்டது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ொழுது கூடப் பந்தியிருந்தவர்கள்: பாவங்களை மன்னிக்கிற இவன் யாரென்று தங்களுக்குள்ளே சொல்லிக்கொண்ட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ொழுது கூடப் பந்தியிருந்தவர்கள்: பாவங்களை மன்னிக்கிற இவன் யாரென்று தங்களுக்குள்ளே சொல்லிக்கொண்ட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வர் ஸ்திரீயை நோக்கி: உன் விசுவாசம் உன்னை இரட்சித்தது, சமாதானத்தோடே போ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தம்முடைய வார்த்தைகளையெல்லாம் ஜனங்களுடைய காதுகள் கேட்கும்படி சொல்லி முடித்தபின்பு, கப்பர்நகூமுக்குப் போன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நூற்றுக்கு அதிபதியாகிய ஒருவனுக்குப் பிரியமான வேலைக்காரன் வியாதிப்பட்டு மரண அவஸ்தையாயிருந்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இயேசுவைக்குறித்துக் கேள்விப்பட்டபோது, அவர் வந்து தன் வேலைக்காரனைக் குணமாக்கவேண்டுமென்று, அவரை வேண்டிக்கொள்ளும்படி யூதருடைய மூப்பரை அவரிடத்தில் அனுப்பின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இயேசுவைக்குறித்துக் கேள்விப்பட்டபோது, அவர் வந்து தன் வேலைக்காரனைக் குணமாக்கவேண்டுமென்று, அவரை வேண்டிக்கொள்ளும்படி யூதருடைய மூப்பரை அவரிடத்தில் அனுப்பி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அவர்களுக்குப் பிரதியுத்தரமாக: நீங்கள் போய், கண்டவைகளையும் கேட்டவைகளையும் யோவானுக்கு அறிவியுங்கள்; குருடர் பார்வையடைகிறார்கள், சப்பாணிகள் நடக்கிறார்கள். குஷ்டரோகிகள் சுத்தமாகிறார்கள், செவிடர் கேட்கிறார்கள், மரித்தோர் எழுந்திருக்கிறார்கள், தரித்திரருக்குச் சுவிசேஷம் பிரசங்கிக்கப்படுகிறத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இயேசுவினிடத்தில் வந்து, அவரைக் கருத்தாய் வேண்டிக்கொண்டு: நீர் இந்தத் தயவுசெய்கிறதற்கு அவன் பாத்திரனாயிருக்கி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நம்முடைய ஜனத்தை நேசிக்கிறான், நமக்கு ஒரு ஜெபஆலயத்தையும் கட்டினான் என்ற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இயேசு அவர்களுடனே கூடப்போனார். வீட்டுக்குச் சமீபமானபோது நூற்றுக்கு அதிபதி தன் சிநேகிதரை நோக்கி: நீங்கள் அவரிடத்தில் போய், ஆண்டவரே! நீர் வருத்தப்படவேண்டாம்; நீர் என் வீட்டு வாசலுக்குள் பிரவேசிக்க நான் பாத்திரன் அல்ல;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இயேசு அவர்களுடனே கூடப்போனார். வீட்டுக்குச் சமீபமானபோது நூற்றுக்கு அதிபதி தன் சிநேகிதரை நோக்கி: நீங்கள் அவரிடத்தில் போய், ஆண்டவரே! நீர் வருத்தப்படவேண்டாம்; நீர் என் வீட்டு வாசலுக்குள் பிரவேசிக்க நான் பாத்திரன் அல்ல;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உம்மிடத்தில் வரவும் என்னைப்பாத்திரனாக எண்ணவில்லை; ஒரு வார்த்தைமாத்திரம் சொல்லும், அப்பொழுது என் வேலைக்காரன் சொஸ்தமாவ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உம்மிடத்தில் வரவும் என்னைப்பாத்திரனாக எண்ணவில்லை; ஒரு வார்த்தைமாத்திரம் சொல்லும், அப்பொழுது என் வேலைக்காரன் சொஸ்தமாவ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அதிகாரத்துக்குக் கீழ்ப்பட்டவனாயிருந்தும், எனக்குக் கீழ்ப்பட்டிருக்கிற சேவகருமுண்டு; நான் ஒருவனைப் போவென்றால் போகிறான், மற்றொருவனை வாவென்றால் வருகிறான்; என் வேலைக்காரனை, இதைச் செய்யென்றால் செய்கிறான் என்று நான் சொன்னதாகச் சொல்லுங்கள் என்று அவர்களை அனுப்பின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அதிகாரத்துக்குக் கீழ்ப்பட்டவனாயிருந்தும், எனக்குக் கீழ்ப்பட்டிருக்கிற சேவகருமுண்டு; நான் ஒருவனைப் போவென்றால் போகிறான், மற்றொருவனை வாவென்றால் வருகிறான்; என் வேலைக்காரனை, இதைச் செய்யென்றால் செய்கிறான் என்று நான் சொன்னதாகச் சொல்லுங்கள் என்று அவர்களை அனுப்பின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யேசு இவைகளைக் கேட்டு அவனைக்குறித்து ஆச்சரியப்பட்டு, திரும்பி, தமக்குப் பின்செல்லுகிற திரளான ஜனங்களை நோக்கி: இஸ்ரவேலருக்குள்ளும் நான் இப்படிப்பட்ட விசுவாசத்தைக் காணவில்லை என்று உங்களுக்குச் சொல்லுகிறேன் என்றார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யேசு இவைகளைக் கேட்டு அவனைக்குறித்து ஆச்சரியப்பட்டு, திரும்பி, தமக்குப் பின்செல்லுகிற திரளான ஜனங்களை நோக்கி: இஸ்ரவேலருக்குள்ளும் நான் இப்படிப்பட்ட விசுவாசத்தைக் காணவில்லை என்று உங்களுக்குச் சொல்லுகிறேன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அவர்களுக்குப் பிரதியுத்தரமாக: நீங்கள் போய், கண்டவைகளையும் கேட்டவைகளையும் யோவானுக்கு அறிவியுங்கள்; குருடர் பார்வையடைகிறார்கள், சப்பாணிகள் நடக்கிறார்கள். குஷ்டரோகிகள் சுத்தமாகிறார்கள், செவிடர் கேட்கிறார்கள், மரித்தோர் எழுந்திருக்கிறார்கள், தரித்திரருக்குச் சுவிசேஷம் பிரசங்கிக்கப்படுகிறது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னுப்பப்பட்டவர்கள் வீட்டுக்குத் திரும்பிவந்தபோது, வியாதியாய்க் கிடந்த வேலைக்காரன் சுகமடைந்திருக்கிறதைக் கண்ட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றுநாளிலே அவர் நாயீன் என்னும் ஊருக்குப் போனார்; அவருடைய சீஷர் அநேகரும் திரளான ஜனங்களும் அவருடனேகூடப் போன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ஊரின் வாசலுக்குச் சமீபித்தபோது, மரித்துப்போன ஒருவனை அடக்கம் பண்ணும்படி கொண்டுவந்தார்கள்; அவன் தன் தாய்க்கு ஒரே மகனாயிருந்தான். அவளோ கைம்பெண்ணாயிருந்தாள்; ஊராரில் வெகு ஜனங்கள் அவளுடனேகூட வந்த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ஊரின் வாசலுக்குச் சமீபித்தபோது, மரித்துப்போன ஒருவனை அடக்கம் பண்ணும்படி கொண்டுவந்தார்கள்; அவன் தன் தாய்க்கு ஒரே மகனாயிருந்தான். அவளோ கைம்பெண்ணாயிருந்தாள்; ஊராரில் வெகு ஜனங்கள் அவளுடனேகூட வந்த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அவளைப் பார்த்து, அவள்மேல் மனதுருகி: அழாதே என்று சொல்லி,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ிட்டவந்து, பாடையைத் தொட்டார்; அதைச் சுமந்தவர்கள் நின்றார்கள்; அப்பொழுது அவர்: வாலிபனே, எழுந்திரு என்று உனக்குச் சொல்லுகிறேன் என்றார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ிட்டவந்து, பாடையைத் தொட்டார்; அதைச் சுமந்தவர்கள் நின்றார்கள்; அப்பொழுது அவர்: வாலிபனே, எழுந்திரு என்று உனக்குச் சொல்லுகிறேன் என்றா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ரித்தவன் எழுந்து உட்கார்ந்து, பேசத்தொடங்கினான். அவனை அவன் தாயினிடத்தில் ஒப்புவித்தார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ல்லாரும் பயமடைந்து: மகா தீர்க்கதரிசியானவர் நமக்குள்ளே தோன்றியிருக்கிறார் என்றும், தேவன் தமது ஜனங்களைச் சந்தித்தார் என்றும் சொல்லி, தேவனை மகிமைப்படுத்தின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ல்லாரும் பயமடைந்து: மகா தீர்க்கதரிசியானவர் நமக்குள்ளே தோன்றியிருக்கிறார் என்றும், தேவன் தமது ஜனங்களைச் சந்தித்தார் என்றும் சொல்லி, தேவனை மகிமைப்படுத்தி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அவர்களுக்குப் பிரதியுத்தரமாக: நீங்கள் போய், கண்டவைகளையும் கேட்டவைகளையும் யோவானுக்கு அறிவியுங்கள்; குருடர் பார்வையடைகிறார்கள், சப்பாணிகள் நடக்கிறார்கள். குஷ்டரோகிகள் சுத்தமாகிறார்கள், செவிடர் கேட்கிறார்கள், மரித்தோர் எழுந்திருக்கிறார்கள், தரித்திரருக்குச் சுவிசேஷம் பிரசங்கிக்கப்படுகிறது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ந்தச் செய்தி யூதேயா தேசமுழுவதிலும் சுற்றியிருக்கிற திசைகள் யாவற்றிலும் பிரசித்தமாயிற்று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ைகளையெல்லாம் யோவானுடைய சீஷர்கள் அவனுக்கு அறிவித்தார்கள். அப்பொழுது யோவான் தன்சீஷரில் இரண்டுபேரை அழைத்து,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இயேசுவினிடத்திற்குப் போய்: வருகிறவர் நீர்தானா? அல்லது வேறொருவர் வரக் காத்திருக்கவேண்டுமா? என்று கேளுங்கள் என்று சொல்லி அனுப்பினா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இயேசுவினிடத்திற்குப் போய்: வருகிறவர் நீர்தானா? அல்லது வேறொருவர் வரக் காத்திருக்கவேண்டுமா? என்று கேளுங்கள் என்று சொல்லி அனுப்பி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னிடத்தில் இடறலடையாதிருக்கிறவன் எவனோ அவன் பாக்கியவான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7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जब यूहन्ना के भेजे हुए लोग चल दिए, तो यीशु यूहन्ना के विषय में लोगों से कहने लगा, तुम जंगल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ा देखने गए थे? क्या हवा से हिलते हुए सरकण्डे क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ो तुम फिर क्या देखने गए थे? क्या कोमल वस्त्र पहिने हुए मनुष्य को? देखो, जो भड़कीला वस्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िनते, और सुख विलास से रहते हैं, वे राजभवनों में रह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तो फिर क्या देखने गए थे? क्या किसी भविष्यद्वक्ता को? हां, मैं तुम से कहता हूं, वरन भविष्यद्वक्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भी बड़े क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यह वही है, जिस के विषय में लिखा है, कि देख, मैं अपने दूत को तेरे आगे आगे भेजता हूं, जो तेरे आग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ार्ग सीधा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मैं तुम से कहता हूं, कि जो स्त्रियों से जन्मे हैं, उन में से यूहन्ना से बड़ा कोई नहीं: पर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े राज्य में छोटे से छोटा है, वह उस से भी बड़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उन्होंने उसके पास आकर कहा, यूहन्ना बपतिस्मा देने वाले ने हमें तेरे पास यह पूछने को भेजा है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सब साधारण लोगों ने सुनकर और चुंगी लेने वालों ने भी यूहन्ना का बपतिस्मा लेकर परमेश्वर को सच्च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ान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पर फरीसियों और व्यवस्थापकों ने उस से बपतिस्मा न लेकर परमेश्वर की मनसा को अपने विषय में टाल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सो मैं इस युग के लोगों की उपमा किस से दूं कि वे किस के समान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वे उन बालकों के समान हैं जो बाजार में बैठे हुए एक दूसरे से पुकारकर कहते हैं, कि हम ने तुम्हा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बांसली बजाई, और तुम न नाचे, हम ने विलाप किया, और तुम न रो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क्योंकि यूहन्ना बपतिस्मा देने वाला न रोटी खाता आया, न दाखरस पीता आया, और तुम कहते हो, उस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ुष्टात्म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मनुष्य का पुत्र खाता-पीता आया है; और तुम कहते हो, देखो, पेटू और पियक्कड़ मनुष्य, चुंगी ले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लों का और पापियों का मित्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ा आनेवाला तू ही है, या हम दूसरे की बाट जोहे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पर ज्ञान अपनी सब सन्तानों से सच्चा ठहराया गय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फिर किसी फरीसी ने उस से बिनती की, कि मेरे साथ भोजन कर; सो वह उस फरीसी के घर में जाकर भोजन कर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ैठ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और देखो, उस नगर की एक पापिनी स्त्री यह जानकर कि वह फरीसी के घर में भोजन करने बैठा है, संगमरमर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त्र में इत्र ला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और उसके पांवों के पास, पीछे खड़ी होकर, रोती हुई, उसके पांवों को आंसुओं से भिगाने और अपने सिर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लों से पोंछने लगी और उसके पांव बारबार चूमकर उन पर इत्र म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यह देखकर, वह फरीसी जिस ने उसे बुलाया था, अपने मन में सोचने लगा, यदि यह भविष्यद्वक्ता होता तो ज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ता, कि यह जो उसे छू रही है, वह कौन और कैसी स्त्री है? क्योंकि वह तो पापिन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यह सुन यीशु ने उसके उत्तर में कहा; कि हे शमौन मुझे तुझ से कुछ कहना है वह बोला, हे गुरू कह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उसी घड़ी उस ने बहुतों को बीमारियों; और पीड़ाओं, और दुष्टात्माओं से छुड़ाया; और बहुत से अन्धो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किसी महाजन के दो देनदार थे, एक पांच सौ, और दूसरा पचास दीनार धार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जब कि उन के पास पटाने को कुछ न रहा, तो उस ने दोनो को क्षमा कर दिया: सो उन में से कौन उस से अधि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ेम रख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शमौन ने उत्तर दिया, मेरी समझ में वह, जिस का उस ने अधिक छोड़ दिया: उस ने उस से कहा, तू ने ठी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चार क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और उस स्त्री की ओर फिरकर उस ने शमौन से कहा; क्या तू इस स्त्री को देखता है मैं तेरे घर में आ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तू ने मेरे पांव धाने के लिये पानी न दिया, पर इस ने मेरे पांव आंसुओं से भिगाए, और अपने बाल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पोंछ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तू ने मुझे चूमा न दिया, पर जब से मैं आया हूं तब से इस ने मेरे पांवों का चूमना न छोड़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तू ने मेरे सिर पर तेल नहीं मला; पर इस ने मेरे पांवों पर इत्र मल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ंखे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इसलिये मैं तुझ से कहता हूं; कि इस के पाप जो बहुत थे, क्षमा हुए, क्योंकि इस ने बहुत प्रेम किय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जिस का थोड़ा क्षमा हुआ है, वह थोड़ा प्रेम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और उस ने स्त्री से कहा, तेरे पाप क्षमा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तब जो लोग उसके साथ भोजन करने बैठे थे, वे अपने अपने मन में सोचने लगे, यह कौन है जो पापों को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षमा कर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पर उस ने स्त्री से कहा, तेरे विश्वास ने तुझे बचा लिया है, कुशल से चली ज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जब वह लोगों को अपनी सारी बातें सुना चुका, तो कफरनहूम में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किसी सूबेदार का एक दास जो उसका प्रिय था, बीमारी से मरने पर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उस ने यीशु की चर्चा सुनकर यहूदियों के कई पुरनियों को उस से यह बिनती करने को उसके पास भेजा, कि आ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रे दास को चंगा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उस ने उन से कहा; जो कुछ तुम ने देखा और सुना है, जाकर यूहन्ना से कह दो; कि अन्धे देखते है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वे यीशु के पास आकर उस से बड़ी बिनती करके कहने लगे, कि वह इस योग्य है, कि तू उसके लिये यह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्योंकि वह हमारी जाति से प्रेम रखता है, और उसी ने हमारे आराधनालय को बना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यीशु उन के साथ साथ चला, पर जब वह घर से दूर न था, तो सूबेदार ने उसके पास कई मित्रों के द्वारा कह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ेजा, कि हे प्रभु दुख न उठा, क्योंकि मैं इस योग्य नहीं, कि तू मेरी छत के तले 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सी कारण मैं ने अपने आप को इस योग्य भी न समझा, कि तेरे पास आऊं, पर वचन ही कह दे तो मेरा सेवक चंग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मैं भी पराधीन मनुष्य हूं; और सिपाही मेरे हाथ में हैं, और जब एक को कहता हूं, जा, तो वह जाता है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ूसरे से कहता हूं कि आ, तो आता है; और अपने किसी दास को कि यह कर, तो वह उसे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यह सुनकर यीशु ने अचम्भा किया, और उस ने मुंह फेरकर उस भीड़ से जो उसके पीछे आ रही थी कहा, मैं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कहता हूं, कि मैं ने इस्राएल में भी ऐसा विश्वास नहीं प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ंगड़े चलते फिरते हैं, कोढ़ी शुद्ध किए जाते हैं, बहिरे सुनते हैं, मुरदे जिलाये जाते हैं; और कंगाल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भेजे हुए लोगों ने घर लौटकर, उस दास को चंगा पा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थोड़े दिन के बाद वह नाईंन नाम के एक नगर को गया, और उसके चेले, और बड़ी भीड़ उसके साथ जा रह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जब वह नगर के फाटक के पास पहुंचा, तो देखो, लोग एक मुरदे को बाहर लिए जा रहे थे; जो अपनी मां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एकलौता पुत्र था, और वह विधवा थी: और नगर के बहुत से लोग उसके साथ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उसे देख कर प्रभु को तरस आया, और उस से कहा; मत 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ब उस ने पास आकर, अर्थी को छुआ; और उठाने वाले ठहर गए, तब उस ने कहा; हे जवान, मैं तुझ से कह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ूं, उठ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ब वह मुरदा उठ बैठा, और बोलने लगा: और उस ने उसे उस की मां को सौप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इस से सब पर भय छा गया; और वे परमेश्वर की बड़ाई करके कहने लगे कि हमारे बीच में एक बड़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विष्यद्वक्ता उठा है, और परमेश्वर ने अपने लोगों पर कृपा दृष्टि क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सुसमाचार सुनाया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उसके विषय में यह बात सारे यहूदिया और आस पास के सारे देश में फैल ग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यूहन्ना को उसके चेलों ने इन सब बातों का समचार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तब यूहन्ना ने अपने चेलों में से दो को बुलाकर प्रभु के पास यह पूछने के लिये भेजा; कि क्या आनेवा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ू ही है, या हम किसी और दूसरे की बाट देखे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धन्य है वह, जो मेरे कारण ठोकर न खा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2026-09-05T22:14:18Z</dcterms:created>
  <dcterms:modified xsi:type="dcterms:W3CDTF">2026-09-05T22:14:18Z</dcterms:modified>
  <dc:title>लूका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