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ாயக்காரராகிய வேதபாரகரே! பரிசேயரே! உங்களுக்கு ஐயோ, பார்வைக்காக நீண்ட ஜெபம்பண்ணி, விதவைகளின் வீடுகளைப் பட்சித்துப்போடுகிறீர்கள்; இதினிமித்தம் அதிக ஆக்கினையை அடைவ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யக்காரராகிய வேதபாரகரே! பரிசேயரே! உங்களுக்கு ஐயோ, ஒருவனை உங்கள் மார்க்கத்தானாக்கும்படி சமுத்திரத்தையும் பூமியையும் சுற்றித்திரிகிறீர்கள்; அவன் உங்கள் மார்க்கத்தானானபோது அவனை உங்களிலும் இரட்டிப்பாய் நரகத்தின் மகனாக்குகிறீ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ாயக்காரராகிய வேதபாரகரே! பரிசேயரே! உங்களுக்கு ஐயோ, ஒருவனை உங்கள் மார்க்கத்தானாக்கும்படி சமுத்திரத்தையும் பூமியையும் சுற்றித்திரிகிறீர்கள்; அவன் உங்கள் மார்க்கத்தானானபோது அவனை உங்களிலும் இரட்டிப்பாய் நரகத்தின் மகனாக்குகிற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ுருடரான வழிகாட்டிகளே! உங்களுக்கு ஐயோ, எவனாகிலும் தேவாலயத்தின்பேரில் சத்தியம்பண்ணினால் அதினால் ஒன்றுமில்லையென்றும், எவனாகிலும் தேவாலயத்தின் பொன்னின்பேரில் சத்தியம்பண்ணினால் அவன் கடனாளியென்றும் சொல்லுகிற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ுருடரான வழிகாட்டிகளே! உங்களுக்கு ஐயோ, எவனாகிலும் தேவாலயத்தின்பேரில் சத்தியம்பண்ணினால் அதினால் ஒன்றுமில்லையென்றும், எவனாகிலும் தேவாலயத்தின் பொன்னின்பேரில் சத்தியம்பண்ணினால் அவன் கடனாளியென்றும் சொல்லுகிற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திகேடரே, குருடரே! எது முக்கியம்? பொன்னோ, பொன்னைப் பரிசுத்தமாக்குகிற தேவாலயமோ?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எவனாகிலும் பலிபீடத்தின் பேரில் சத்தியம்பண்ணினால் அதினால் ஒன்றுமில்லையென்றும், எவனாகிலும் அதின்மேல் இருக்கிற காணிக்கையின்மேல் சத்தியம்பண்ணினால் அவன் கடனாளி என்றும் சொல்லுகிற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ேலும் எவனாகிலும் பலிபீடத்தின் பேரில் சத்தியம்பண்ணினால் அதினால் ஒன்றுமில்லையென்றும், எவனாகிலும் அதின்மேல் இருக்கிற காணிக்கையின்மேல் சத்தியம்பண்ணினால் அவன் கடனாளி என்றும் சொல்லுகிற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மதிகேடரே, குருடரே! எது முக்கியம்? காணிக்கையோ, காணிக்கையைப் பரிசுத்தமாக்குகிற பலிபீடமோ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, பலிபீடத்தின்பேரில் சத்தியம் பண்ணுகிறவன் அதின் பேரிலும் அதின்மேலுள்ள எல்லாவற்றின்பேரிலும் சத்தியம்பண்ணு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ங்களோ ரபீ என்றழைக்கப்படாதிருங்கள்; கிறிஸ்து ஒருவரே உங்களுக்குப் போதகராயிருக்கிறார்; நீங்கள் எல்லாரும் சகோதரராயிருக்கிறீ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ாலயத்தின்பேரில் சத்தியம்பண்ணுகிறவன் அதின்பேரிலும் அதில் வாசமாயிருக்கிறவர்பேரிலும் சத்தியம்பண்ணு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ானத்தின் பேரில் சத்தியம் பண்ணுகிறவன் தேவனுடைய சிங்காசனத்தின் பேரிலும் அதில் வீற்றிருக்கிறவர் பேரிலும் சத்தியம் பண்ணு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ாயக்காரராகிய வேதபாரகரே! பரிசேயரே! உங்களுக்கு ஐயோ, நீங்கள் ஒற்தலாமிலும் வெந்தயத்திலும் சீரகத்திலும் தசமபாகம் செலுத்தி, நியாயப்பிரமாணத்தில் கற்பித்திருக்கிற விசேஷித்தவைகளாகிய நீதியையும் இரக்கத்தையும் விசுவாசத்தையும் விட்டுவிட்டீர்கள்; இவைகளையும் செய்யவேண்டும் அவைகளையும் விடாதிருக்கவேண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ாயக்காரராகிய வேதபாரகரே! பரிசேயரே! உங்களுக்கு ஐயோ, நீங்கள் ஒற்தலாமிலும் வெந்தயத்திலும் சீரகத்திலும் தசமபாகம் செலுத்தி, நியாயப்பிரமாணத்தில் கற்பித்திருக்கிற விசேஷித்தவைகளாகிய நீதியையும் இரக்கத்தையும் விசுவாசத்தையும் விட்டுவிட்டீர்கள்; இவைகளையும் செய்யவேண்டும் அவைகளையும் விடாதிருக்கவேண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ாயக்காரராகிய வேதபாரகரே! பரிசேயரே! உங்களுக்கு ஐயோ, நீங்கள் ஒற்தலாமிலும் வெந்தயத்திலும் சீரகத்திலும் தசமபாகம் செலுத்தி, நியாயப்பிரமாணத்தில் கற்பித்திருக்கிற விசேஷித்தவைகளாகிய நீதியையும் இரக்கத்தையும் விசுவாசத்தையும் விட்டுவிட்டீர்கள்; இவைகளையும் செய்யவேண்டும் அவைகளையும் விடாதிருக்க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குருடரான வழிகாட்டிகளே, கொசுயில்லாதபடி வடிகட்டி, ஒட்டகத்தை விழுங்குகிறவர்களாயிருக்கிற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ாயக்காரராகிய வேதபாரகரே! பரிசேயரே! உங்களுக்கு ஐயோ, போஜனபானபாத்திரங்களின் வெளிப்புறத்தைச் சுத்தமாக்குகிறீர்கள்; உட்புறத்திலோ அவைகள் கொள்ளையினாலும், அநீதத்தினாலும் நிறைந்திருக்கி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ாயக்காரராகிய வேதபாரகரே! பரிசேயரே! உங்களுக்கு ஐயோ, போஜனபானபாத்திரங்களின் வெளிப்புறத்தைச் சுத்தமாக்குகிறீர்கள்; உட்புறத்திலோ அவைகள் கொள்ளையினாலும், அநீதத்தினாலும் நிறைந்த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ுருடனான பரிசேயனே! போஜனபானபாத்திரங்களின் வெளிப்புறம் சுத்தமாகும்படி அவைகளின் உட்புறத்தை முதலாவது சுத்தமாக்க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ாயக்காரராகிய வேதபாரகரே! பரிசேயரே! உங்களுக்கு ஐயோ, வெள்ளையடிக்கப்பட்ட கல்லறைகளுக்கு ஒப்பாயிருக்கிறீர்கள்., அவைகள் புறம்பே அலங்காரமாய்க் காணப்படும், உள்ளேயோ மரித்தவர்களின் எலும்புகளினாலும் சகல அசுத்தத்தினாலும் நிறைந்த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ூமியிலே ஒருவனையும் உங்கள் பிதா என்று சொல்லாதிருங்கள்; பரலோகத்திலிருக்கிற ஒருவரே உங்களுக்குப் பிதாவாயிருக்கி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மாயக்காரராகிய வேதபாரகரே! பரிசேயரே! உங்களுக்கு ஐயோ, வெள்ளையடிக்கப்பட்ட கல்லறைகளுக்கு ஒப்பாயிருக்கிறீர்கள்., அவைகள் புறம்பே அலங்காரமாய்க் காணப்படும், உள்ளேயோ மரித்தவர்களின் எலும்புகளினாலும் சகல அசுத்தத்தினாலும் நிறைந்திரு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நீங்களும் மனுஷருக்கு நீதிமான்கள் என்று புறம்பே காணப்படுகிறீர்கள்; உள்ளத்திலோ மாயத்தினாலும் அக்கிரமத்தினாலும் நிறைந்திருக்கிறீ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நீங்களும் மனுஷருக்கு நீதிமான்கள் என்று புறம்பே காணப்படுகிறீர்கள்; உள்ளத்திலோ மாயத்தினாலும் அக்கிரமத்தினாலும் நிறைந்திருக்கிற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ாயக்காரராகிய வேதபாரகரே! பரிசேயரே! உங்களுக்கு ஐயோ, நீங்கள் தீர்க்கதரிசிகளின் கல்லறைகளைக் கட்டி, நீதிமான்களின் சமாதிகளைச் சிங்காரி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மாயக்காரராகிய வேதபாரகரே! பரிசேயரே! உங்களுக்கு ஐயோ, நீங்கள் தீர்க்கதரிசிகளின் கல்லறைகளைக் கட்டி, நீதிமான்களின் சமாதிகளைச் சிங்காரித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ங்கள் பிதாக்களின் நாட்களில் இருந்தோமானால், அவர்களோடே நாங்கள் தீர்க்கதரிசிகளின் இரத்தப்பழிக்கு உடன்பட்டிருக்கமாட்டோம் என்கிறீ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எங்கள் பிதாக்களின் நாட்களில் இருந்தோமானால், அவர்களோடே நாங்கள் தீர்க்கதரிசிகளின் இரத்தப்பழிக்கு உடன்பட்டிருக்கமாட்டோம் என்கிறீ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ையால், தீர்க்கதரிசிகளைக் கொலை செய்தவர்களுக்குப் புத்திரராயிருக்கிறீர்கள் என்று உங்களைக்குறித்து நீங்களே சாட்சிகளாயிருக்கிறீ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ீங்களும் உங்கள் பிதாக்களின் அக்கிரம அளவை நிரப்புங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சர்ப்பங்களே, விரியன்பாம்புக்குட்டிகளே! நரகாக்கினைக்கு எப்படித் தப்பித்துக்கொள்வீர்கள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ங்கள் குருக்கள் என்றும் அழைக்கப்படாதிருங்கள்; கிறிஸ்து ஒருவரே உங்களுக்குக் குருவாயிருக்கி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, இதோ, தீர்க்கதரிசிகளையும் ஞானிகளையும் வேதபாரகரையும் உங்களிடத்திலே அனுப்புகிறேன்; அவர்களில் சிலரைக் கொன்று சிலுவைகளில் அறைவீர்கள், சிலரை உங்கள் ஆலயங்களின் வாரினால் அடித்து, ஊருக்கு ஊர் துன்பபடுத்துவீ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, இதோ, தீர்க்கதரிசிகளையும் ஞானிகளையும் வேதபாரகரையும் உங்களிடத்திலே அனுப்புகிறேன்; அவர்களில் சிலரைக் கொன்று சிலுவைகளில் அறைவீர்கள், சிலரை உங்கள் ஆலயங்களின் வாரினால் அடித்து, ஊருக்கு ஊர் துன்பபடுத்துவீ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கையால், இதோ, தீர்க்கதரிசிகளையும் ஞானிகளையும் வேதபாரகரையும் உங்களிடத்திலே அனுப்புகிறேன்; அவர்களில் சிலரைக் கொன்று சிலுவைகளில் அறைவீர்கள், சிலரை உங்கள் ஆலயங்களின் வாரினால் அடித்து, ஊருக்கு ஊர் துன்பபடுத்துவீ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திமானாகிய ஆபேலின் இரத்தம் முதல் தேவாலயத்துக்கும் பலிபீடத்துக்கும் நடுவே நீங்கள் கொலைசெய்த பரகியாவின் குமாரனாகிய சகரியாவின் இரத்தம்வரைக்கும், பூமியின்மேல் சிந்தப்பட்ட நீதிமான்களின் இரத்தப்பழியெல்லாம் உங்கள்மேல் வரும்படியாக இப்படிச் செய்வீ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நீதிமானாகிய ஆபேலின் இரத்தம் முதல் தேவாலயத்துக்கும் பலிபீடத்துக்கும் நடுவே நீங்கள் கொலைசெய்த பரகியாவின் குமாரனாகிய சகரியாவின் இரத்தம்வரைக்கும், பூமியின்மேல் சிந்தப்பட்ட நீதிமான்களின் இரத்தப்பழியெல்லாம் உங்கள்மேல் வரும்படியாக இப்படிச் செய்வீ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ைகளெல்லாம் இந்தச் சந்ததியார்மேல் வருமெ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 சிறகுகளின்கீழே கூட்டிச் சேர்த்துக்கொள்ளும்வண்ணமாக நான் எத்தனைதரமோ உன் பிள்ளைகளைக் கூட்டிச்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 சிறகுகளின்கீழே கூட்டிச் சேர்த்துக்கொள்ளும்வண்ணமாக நான் எத்தனைதரமோ உன் பிள்ளைகளைக் கூட்டிச்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 சிறகுகளின்கீழே கூட்டிச் சேர்த்துக்கொள்ளும்வண்ணமாக நான் எத்தனைதரமோ உன் பிள்ளைகளைக் கூட்டிச்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தோ, உங்கள் வீடு உங்களுக்குப் பாழாக்கிவிடப்ப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பெரியவனாயிருக்கிறவன் உங்களுக்கு ஊழியக்காரனாயிருக்க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ுடைய நாமத்தினாலே வருகிறவர் ஸ்தோத்திரிக்கப்பட்டவர் என்று நீங்கள் சொல்லுமளவும் இதுமுதல் என்னைக் காணாதிருப்பீர்கள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கர்த்தருடைய நாமத்தினாலே வருகிறவர் ஸ்தோத்திரிக்கப்பட்டவர் என்று நீங்கள் சொல்லுமளவும் இதுமுதல் என்னைக் காணாதிருப்பீர்கள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இயேசு ஜனங்களையும் தம்முடைய சீஷர்களையும் நோக்கி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ேதபாரகரும், பரிசேயரும் மோசேயினுடைய ஆசனத்தில் உட்கார்ந்திருக்கிறார்கள்;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நீங்கள் கைக்கொள்ளும்படி அவர்கள் உங்களுக்குச் சொல்லுகிற யாவையும் கைக்கொண்டு செய்யுங்கள்; அவர்கள் செய்கையின்படியோ செய்யாதிருங்கள்; ஏனெனில், அவர்கள் சொல்லுகிறார்கள், சொல்லியும் செய்யாதிருக்கி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கையால், நீங்கள் கைக்கொள்ளும்படி அவர்கள் உங்களுக்குச் சொல்லுகிற யாவையும் கைக்கொண்டு செய்யுங்கள்; அவர்கள் செய்கையின்படியோ செய்யாதிருங்கள்; ஏனெனில், அவர்கள் சொல்லுகிறார்கள், சொல்லியும் செய்யாதிருக்கி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மப்பதற்கரிய பாரமான சுமைகளைக்கட்டி மனுஷர் தோள்களின்மேல் சுமத்துகிறார்கள்; தாங்களோ ஒரு விரலினாலும் அவைகளைத் தொடமாட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ுமப்பதற்கரிய பாரமான சுமைகளைக்கட்டி மனுஷர் தோள்களின்மேல் சுமத்துகிறார்கள்; தாங்களோ ஒரு விரலினாலும் அவைகளைத் தொடமாட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கிரியைகளெல்லாம் மனுஷர் காணவேண்டுமென்று செய்கிறார்கள்; தங்கள் காப்புநாடாக்களை அகலமாக்கி, தங்கள் வஸ்திரத்தின் தொங்கல்களைப் பெரிதாக்கி,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ங்கள் கிரியைகளெல்லாம் மனுஷர் காணவேண்டுமென்று செய்கிறார்கள்; தங்கள் காப்புநாடாக்களை அகலமாக்கி, தங்கள் வஸ்திரத்தின் தொங்கல்களைப் பெரிதாக்கி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னை உயர்த்துகிறவன் தாழ்த்தப்படுவான், தன்னைத் தாழ்த்துகிறவன் உயர்த்தப்படுவ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ிருந்துகளில் முதன்மையான இடங்களையும், ஜெப ஆலயங்களில் முதன்மையான ஆசனங்களைய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ந்தைவெளிகளில் வந்தனங்களையும், மனுஷரால் ரபீ, ரபீ என்று அழைக்கப்படுவதையும் விரும்புகிறார்கள்: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னை உயர்த்துகிறவன் தாழ்த்தப்படுவான், தன்னைத் தாழ்த்துகிறவன் உயர்த்தப்படுவ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யக்காரராகிய வேதபாரகரே! பரிசேயரே! உங்களுக்கு ஐயோ, மனுஷர் பிரவேசியாதபடி பரலோகராஜ்யத்தைப் பூட்டிப்போடுகிறீர்கள்; நீங்கள் அதில் பிரவேசிக்கிறதுமில்லை பிரவேசிக்கப் போகிறவர்களைப் பிரவேசிக்கவிடுகிறதுமில்லை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ாயக்காரராகிய வேதபாரகரே! பரிசேயரே! உங்களுக்கு ஐயோ, பார்வைக்காக நீண்ட ஜெபம்பண்ணி, விதவைகளின் வீடுகளைப் பட்சித்துப்போடுகிறீர்கள்; இதினிமித்தம் அதிக ஆக்கினையை அடைவ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और न उस में प्रवेश करने वालों को प्रवेश करने देते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हे कपटी शास्त्रियों और फरीसियों तुम पर हाय! तुम एक जन को अपने मत में लाने के लिये सारे जल और थ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फिरते हो, और जब वह मत में आ जाता है, तो उसे अपने से दूना नारकीय बना देते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हे अन्धे अगुवों, तुम पर हाय, जो कहते हो कि यदि कोई मन्दिर की शपथ खाए तो कुछ नहीं, परन्तु यदि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्दिर के सोने की सौगन्ध खाए तो उस से बन्ध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हे मूर्खों, और अन्धों, कौन बड़ा है, सोना या वह मन्दिर जिस से सोना पवित्र हो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फिर कहते हो कि यदि कोई वेदी की शपथ खाए तो कुछ नहीं, परन्तु जो भेंट उस पर है, यदि कोई उस की शप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ाए तो बन्ध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हे अन्धों, कौन बड़ा है, भेंट या वेदी: जिस से भेंट पवित्र हो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इसलिये जो वेदी की शपथ खाता है, वह उस की, और जो कुछ उस पर है, उस की भी शपथ ख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परन्तु, तुम रब्बी न कहलाना; क्योंकि तुम्हारा एक ही गुरू है: और तुम सब भाई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जो मन्दिर की शपथ खाता है, वह उस की और उस में रहने वालों की भी शपथ ख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जो स्वर्ग की शपथ खाता है, वह परमेश्वर के सिहांसन की और उस पर बैठने वाले की भी शपथ खा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हे कपटी शास्त्रियों, और फरीसियों, तुम पर हाय; तुम पोदीने और सौंफ और जीरे का दसवां अंश देते ह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तुम ने व्यवस्था की गम्भीर बातों को अर्थात न्याय, और दया, और विश्वास को छोड़ दिया है; चाह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 कि इन्हें भी करते रहते, और उन्हें भी न छोड़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हे अन्धे अगुवों, तुम मच्छर को तो छान डालते हो, परन्तु ऊंट को निगल जा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हे कपटी शास्त्रियों, और फरीसियों, तुम पर हाय, तुम कटोरे और थाली को ऊपर ऊपर से तो मांजते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वे भीतर अन्धेर असंयम से भरे हु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हे अन्धे फरीसी, पहिले कटोरे और थाली को भीतर से मांज कि वे बाहर से भी स्वच्छ हो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हे कपटी शास्त्रियों, और फरीसियों, तुम पर हाय; तुम चूना फिरी हुई कब्रों के समान हो जो ऊपर से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पृथ्वी पर किसी को अपना पिता न कहना, क्योंकि तुम्हारा एक ही पिता है, जो स्वर्ग में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्दर दिखाई देती हैं, परन्तु भीतर मुर्दों की हिड्डयों और सब प्रकार की मलिनता से भर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इसी रीति से तुम भी ऊपर से मनुष्यों को धर्मी दिखाई देते हो, परन्तु भीतर कपट और अधर्म से भर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हे कपटी शास्त्रियों, और फरीसियों, तुम पर हाय; तुम भविष्यद्वक्ताओं की कब्रें संवारते और धमिर्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कब्रें बना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कहते हो, कि यदि हम अपने बाप-दादों के दिनों में होते तो भविष्यद्वक्ताओं की हत्या में उन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झी न हो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इस से तो तुम अपने पर आप ही गवाही देते हो, कि तुम भविष्यद्वक्ताओं के घातकों की सन्ता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सो तुम अपने बाप-दादों के पाप का घड़ा भर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हे सांपो, हे करैतों के बच्चों, तुम नरक के दण्ड से क्योंकर बचो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स्वामी भी न कहलाना, क्योंकि तुम्हारा एक ही स्वामी है, अर्थात मसी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इसलिये देखो, मैं तुम्हारे पास भविष्यद्वक्ताओं और बुद्धिमानों और शास्त्रियों को भेजता हूं; और तु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में से कितनों को मार डालोगे, और क्रूस पर चढ़ाओगे; और कितनों को अपनी सभाओं में कोड़े मारोगे, और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गर से दूसरे नगर में खदेड़ते फिर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जिस से धर्मी हाबिल से लेकर बिरिक्याह के पुत्र जकरयाह तक, जिसे तुम ने मन्दिर और वेदी के बीच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ार डाला था, जितने धमिर्यों का लोहू पृथ्वी पर बहाया गया है, वह सब तुम्हारे सिर पर पड़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मैं तुम से सच कहता हूं, ये सब बातें इस समय के लोगों पर आ पड़ें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हे यरूशलेम, हे यरूशलेम; तू जो भविष्यद्वक्ताओं को मार डालता है, और जो तेरे पास भेजे गए, उन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त्थरवाह करता है, कितनी ही बार मैं ने चाहा कि जैसे मुर्गी अपने बच्चों को अपने पंखों के नीचे इकट्ठ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ी है, वैसे ही मैं भी तेरे बालकों को इकट्ठे कर लूं, परन्तु तुम ने न चा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देखो, तुम्हारा घर तुम्हारे लिये उजाड़ छोड़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ो तुम में बड़ा हो, वह तुम्हारा सेवक ब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क्योंकि मैं तुम से कहता हूं, कि अब से जब तक तुम न कहोगे, कि धन्य है वह, जो प्रभु के नाम से आ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, तब तक तुम मुझे फिर कभी न देखो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तब यीशु ने भीड़ से और अपने चेलों से 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शास्त्री और फरीसी मूसा की गद्दी पर बैठ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इसलिये वे तुम से जो कुछ कहें वह करना, और मानना; परन्तु उन के से काम मत करना; क्योंकि वे कहते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 पर करते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े एक ऐसे भारी बोझ को जिन को उठाना कठिन है, बान्धकर उन्हें मनुष्यों के कन्धों पर रखते हैं;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प उन्हें अपनी उंगली से भी सरकाना नहीं चाह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वे अपने सब काम लोगों को दिखाने के लिये करते हैं: वे अपने तावीजों को चौड़े करते, और अपने वस्त्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को रें बढ़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जो कोई अपने आप को बड़ा बनाएगा, वह छोटा किया जाएगा: और जो कोई अपने आप को छोटा बनाएगा, वह बड़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जेवनारों में मुख्य मुख्य जगहें, और सभा में मुख्य मुख्य आस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बाजारों में नमस्कार और मनुष्य में रब्बी कहलाना उन्हें भ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हे कपटी शास्त्रियों और फरीसियों तुम पर हाय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ुम मनुष्यों के विरोध में स्वर्ग के राज्य का द्वार बन्द करते हो, न तो आप ही उस में प्रवेश करत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2026-09-05T22:12:39Z</dcterms:created>
  <dcterms:modified xsi:type="dcterms:W3CDTF">2026-09-05T22:12:39Z</dcterms:modified>
  <dc:title>मत्ती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