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ஞ்சமோ பசி பட்டய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துன்பம் தொல்லை வ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அன்பை விட்டென்ற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ித்துப் பிரித்த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பரமன் கைவிடா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 ஆசை பாவம் பெ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நேர்மை எங்க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னை காணும் நீதிம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நொறு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கதறி ஜெபித்திடவ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ோடு இணைந்த வாழ்வ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து ஆவி ஆத்மா த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ொந்தமாக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மோ என் ஜீவனோ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அடை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் முகம் காண்பேன் – 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தெரிந்த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ே தூய தேவ அன்பே –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 உலகினிலே – போதும் தூய தேவ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ித அன்பு மாறி மறையும் மாறிடாத தேவ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ில்லாத நல்ல ப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ற்கு நிகர் எதுவ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 மறுமையில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2026-07-30T17:12:35Z</dcterms:created>
  <dcterms:modified xsi:type="dcterms:W3CDTF">2026-07-30T17:12:35Z</dcterms:modified>
  <dc:title>துதிப் பாடல்கள் : 545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