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9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ரோ பாடுங்கள் அகிலமெல்லாம் கூறுங்கள்
ஆதவன் இயேசு பிறந்தாரெ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டுங்கள்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மரியின் சின்னப் பிள்ளை
அன்பு பிதாவின் செல்லப்பிள்ளை
தீர்க்கர் வாக்கின் நிறைவே இயேசு
வழியும், சத்தியமும், ஜீவனும் இயேசு --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ன்னணையில் தவழ்ந்த இரட்சகரே
எண்ணற்றோர் இதயத்தில் வாழ்பவரே
கண்மணி  போல காப்பவரே
காலமெல்லாம் வாழும் நித்தியரும் நீரே --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2026-09-15T17:35:26Z</dcterms:created>
  <dcterms:modified xsi:type="dcterms:W3CDTF">2026-09-15T17:35:26Z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