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presProps" Target="presProps.xml"/>
  <Relationship Id="rId26" Type="http://schemas.openxmlformats.org/officeDocument/2006/relationships/viewProps" Target="viewProps.xml"/>
  <Relationship Id="rId2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ாவது, ஒருவனுக்குத் தேவன் செல்வத்தையும் சம்பத்தையும் கனத்தையும் கொடுக்கிறார்; அவன் என்ன இச்சித்தாலும் அதெல்லாம் அவனுக்குக் குறைவில்லாமல் கிடைக்கும்; ஆனாலும் அவைகளை அநுபவிக்கும் சக்தியைத் தேவன் அவனுக்குக் கொடுக்கவில்லை; அந்நிய மனுஷன் அதை அநுபவிக்கிறான்; இதுவும் மாயையும் கொடிய நோயுமான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ாவது, ஒருவனுக்குத் தேவன் செல்வத்தையும் சம்பத்தையும் கனத்தையும் கொடுக்கிறார்; அவன் என்ன இச்சித்தாலும் அதெல்லாம் அவனுக்குக் குறைவில்லாமல் கிடைக்கும்; ஆனாலும் அவைகளை அநுபவிக்கும் சக்தியைத் தேவன் அவனுக்குக் கொடுக்கவில்லை; அந்நிய மனுஷன் அதை அநுபவிக்கிறான்; இதுவும் மாயையும் கொடிய நோயுமான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தாவது, ஒருவனுக்குத் தேவன் செல்வத்தையும் சம்பத்தையும் கனத்தையும் கொடுக்கிறார்; அவன் என்ன இச்சித்தாலும் அதெல்லாம் அவனுக்குக் குறைவில்லாமல் கிடைக்கும்; ஆனாலும் அவைகளை அநுபவிக்கும் சக்தியைத் தேவன் அவனுக்குக் கொடுக்கவில்லை; அந்நிய மனுஷன் அதை அநுபவிக்கிறான்; இதுவும் மாயையும் கொடிய நோயுமான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 நூறு பிள்ளைகளைப் பெற்று, அநேகம் வருஷம் ஜீவித்து, தீர்க்காயுசை அடைந்திருந்தாலும், அவன் ஆத்துமா அந்தச் செல்வத்தால் திருப்தியடையாமலும், அவனுக்குப் பிரேதக்கல்லறை முதலாய் இல்லாமலும் போகுமானால், அவனைப்பார்க்கிலும் கருவழிந்த பிண்டம் வாசி என்கிற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 நூறு பிள்ளைகளைப் பெற்று, அநேகம் வருஷம் ஜீவித்து, தீர்க்காயுசை அடைந்திருந்தாலும், அவன் ஆத்துமா அந்தச் செல்வத்தால் திருப்தியடையாமலும், அவனுக்குப் பிரேதக்கல்லறை முதலாய் இல்லாமலும் போகுமானால், அவனைப்பார்க்கிலும் கருவழிந்த பிண்டம் வாசி என்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ஒருவன் நூறு பிள்ளைகளைப் பெற்று, அநேகம் வருஷம் ஜீவித்து, தீர்க்காயுசை அடைந்திருந்தாலும், அவன் ஆத்துமா அந்தச் செல்வத்தால் திருப்தியடையாமலும், அவனுக்குப் பிரேதக்கல்லறை முதலாய் இல்லாமலும் போகுமானால், அவனைப்பார்க்கிலும் கருவழிந்த பிண்டம் வாசி என்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து மாயையாய்த் தோன்றி இருளிலே மறைந்துபோய்விடுகிறது; அதின்பேர் அந்தகாரத்தால் மூடப்படு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து சூரியனைக் கண்டதுமில்லை, ஒன்றையும் அறிந்ததுமில்லை; அவனுக்கு இல்லாத அமைச்சல் அதற்கு உண்ட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ரண்டாயிரம் வருஷம் பிழைத்திருந்தாலும் ஒரு நன்மையையும் காண்பதில்லை; எல்லாரும் ஒரே இடத்துக்குப் போகிறார்கள் அல்லவா?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இரண்டாயிரம் வருஷம் பிழைத்திருந்தாலும் ஒரு நன்மையையும் காண்பதில்லை; எல்லாரும் ஒரே இடத்துக்குப் போகிறார்கள் அல்லவா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ஆசையானது அலைந்துதேடுகிறதைப்பார்க்கிலும் கண் கண்டதே நலம்; இதுவும் மாயையும், மனதைச் சஞ்சலப்படுத்துகிறதுமாயிருக்கிற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மனுஷன் படும் பிரயாசமெல்லாம் அவன் வாய்க்காகத்தானே; அவன் மனதுக்கோ திருப்தியில்லை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யிருக்க, மூடனைப்பார்க்கிலும் ஞானிக்கு உண்டாகும் மேன்மை என்ன? ஜீவனுள்ளோருக்கு முன்பாக நடந்துகொள்ளும்படி அறிந்த ஏழைக்கும் உண்டாகும் மேன்மை என்ன?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ப்படியிருக்க, மூடனைப்பார்க்கிலும் ஞானிக்கு உண்டாகும் மேன்மை என்ன? ஜீவனுள்ளோருக்கு முன்பாக நடந்துகொள்ளும்படி அறிந்த ஏழைக்கும் உண்டாகும் மேன்மை என்ன?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ுக்கிறவன் எவனும் தோன்றுமுன்னமே பேரிடப்பட்டிருக்கிறான்; அவன் மனுஷனென்று தெரிந்திருக்கிறது; தன்னிலும் பலத்தவரோடே போராட அவனால் கூடா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ருக்கிறவன் எவனும் தோன்றுமுன்னமே பேரிடப்பட்டிருக்கிறான்; அவன் மனுஷனென்று தெரிந்திருக்கிறது; தன்னிலும் பலத்தவரோடே போராட அவனால் கூடா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மாயையைப் பெருகப்பண்ணுகிற அநேக விசேஷங்கள் உண்டாயிருக்கிறபடியால் அதிலே மனுஷருக்குப் பிரயோஜனமென்ன?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ிழலைப்போன்ற மாயையான தன் ஜீவகாலத்தைப் போக்கும் மனுஷனுக்கு இந்த ஜீவனில் நன்மை இன்னதென்று அறிந்தவன் யார்? தனக்குப்பின்பு சூரியனுக்குக் கீழே சம்பவிக்குங்காரியம் இன்னதென்று மனுஷனுக்கு அறிவிப்பவன் யார்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ிழலைப்போன்ற மாயையான தன் ஜீவகாலத்தைப் போக்கும் மனுஷனுக்கு இந்த ஜீவனில் நன்மை இன்னதென்று அறிந்தவன் யார்? தனக்குப்பின்பு சூரியனுக்குக் கீழே சம்பவிக்குங்காரியம் இன்னதென்று மனுஷனுக்கு அறிவிப்பவன் யார்?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ிழலைப்போன்ற மாயையான தன் ஜீவகாலத்தைப் போக்கும் மனுஷனுக்கு இந்த ஜீவனில் நன்மை இன்னதென்று அறிந்தவன் யார்? தனக்குப்பின்பு சூரியனுக்குக் கீழே சம்பவிக்குங்காரியம் இன்னதென்று மனுஷனுக்கு அறிவிப்பவன் யார்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ூரியனுக்குக் கீழே நான் கண்ட வேறொரு தீங்குமுண்டு. அது மனுஷருக்குள்ளே பெரும்பாலும் நடந்து வருகிற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57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ദൈവം ഒരു മനുഷ്യന്നു ധനവും ഐശ്വര്യവും മാനവും നല്കുന്നു; അവൻ ആഗ്രഹിക്കുന്നതിന്നു ഒന്നിന്നും അവ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റവില്ല; എങ്കിലും അതു അനുഭവിപ്പാൻ ദൈവം അവന്നു അധികാരം കൊടുക്കുന്നില്ല; ഒരു അന്യനത്രേ അത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നുഭവിക്കുന്നതു; അതു മായയും വല്ലാത്ത വ്യാധിയും തന്ന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ഒരു മനുഷ്യൻ നൂറുമക്കളെ ജനിപ്പിക്കയും ഏറിയ സംവത്സരം ജീവിച്ചു ദീർഘായുസ്സായിരിക്കയും ചെയ്തിട്ടും അവ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ന്മ അനുഭവിച്ചു തൃപ്തനാകാതെയും ഒരു ശവസംസ്ക്കാരം പ്രാപിക്കാതെയും പോയാൽ ഗർഭം അലസിപ്പോയ പിണ്ഡ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െക്കാൾ നന്നു എന്നു ഞാൻ പറയ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അതു മായയിൽ വരുന്നു; അന്ധകാരത്തിലേക്കു പോകുന്നു; അതിന്റെ പേർ അന്ധകാരത്തിൽ മറഞ്ഞിരിക്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സൂര്യനെ അതു കണ്ടിട്ടില്ല അറിഞ്ഞിട്ടുമില്ല; മറ്റേവനെക്കാൾ അധികം വിശ്രാമം അതിന്നുണ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അവൻ ഈരായിരത്താണ്ടു ജീവിച്ചിരുന്നിട്ടും നന്മ അനുഭവിച്ചില്ലെങ്കിൽ എല്ലാവരും ഒരു സ്ഥലത്തേക്കല്ലയേ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ോകുന്നത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അഭിലാഷത്തിന്റെ സഞ്ചാരത്തെക്കാൾ കണ്ണിന്റെ നോട്ടം നല്ലതു; അതും മായയും വൃഥാപ്രയത്നവും അത്ര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മനുഷ്യന്റെ പ്രയത്നമൊക്കെയും അവന്റെ വായക്കുവേണ്ടിയാകുന്നു; എങ്കിലും അവന്റെ കൊതിക്കു മതിവരുന്ന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മൂഢനെക്കാൾ ജ്ഞാനിക്കു എന്തു വിശേഷതയുള്ളു? പരിജ്ഞാനമുള്ള സാധുവിന്നു ജീവനുള്ളവരുടെ മുമ്പ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നടക്കുന്നതിൽ എന്തു വിശേഷതയുള്ളു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ഒരുത്തൻ എന്തു തന്നേ ആയിരുന്നാലും അവന്നു പണ്ടേ തന്നേ പേർ വിളിച്ചിരിക്കുന്നു; മനുഷ്യൻ എന്താ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വിധിച്ചുമിരിക്കുന്നു; തന്നിലും ബലമേറിയവനോടു വാദിപ്പാൻ അവന്നു കഴിവില്ല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മായയെ വർദ്ധിപ്പിക്കുന്ന വാക്കു പെരുക്കിയാലും മനുഷ്യന്നു എന്തു ലാഭ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മനുഷ്യന്റെ ജീവിതകാലത്തു, അവൻ നിഴൽ പോലെ കഴിച്ചുകൂട്ടുന്ന വ്യർത്ഥമായുള്ള ആയുഷ്കാലത്തൊക്ക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വന്നു എന്താകുന്നു നല്ലതു എന്നു ആർക്കറിയാം? അവന്റെ ശേഷം സൂര്യന്നു കീഴെ എന്തു സംഭവിക്കും എ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നുഷ്യനോടു ആർ അറിയിക്കും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സൂര്യന്നു കീഴെ ഞാൻ കണ്ടിരിക്കുന്ന ഒരു തിന്മ ഉണ്ടു; അതു മനുഷ്യർക്കു ഭാരമുള്ളതാക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സഭാപ്രസംഗി : 6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">
  <a:themeElements>
    <a:clrScheme name="Theme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2026-09-07T00:04:18Z</dcterms:created>
  <dcterms:modified xsi:type="dcterms:W3CDTF">2026-09-07T00:04:18Z</dcterms:modified>
  <dc:title>സഭാപ്രസംഗി : 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