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ப்பற்காரர் பயந்து, அவனவன் தன்தன் தேவனை நோக்கி வேண்டுதல்செய்து, பாரத்தை லேசாக்கும்படிக் கப்பலில் இருந்த சரக்குகளைச் சமுத்திரத்தில் எறிந்துவிட்டார்கள்; யோனாவோவென்றால் கப்பலின் கீழ்த்தட்டில் இறங்கிபோய்ப் படுத்துக்கொண்டு, அயர்ந்த நித்திரைபண்ண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ப்பற்காரர் பயந்து, அவனவன் தன்தன் தேவனை நோக்கி வேண்டுதல்செய்து, பாரத்தை லேசாக்கும்படிக் கப்பலில் இருந்த சரக்குகளைச் சமுத்திரத்தில் எறிந்துவிட்டார்கள்; யோனாவோவென்றால் கப்பலின் கீழ்த்தட்டில் இறங்கிபோய்ப் படுத்துக்கொண்டு, அயர்ந்த நித்திரைபண்ண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ப்பற்காரர் பயந்து, அவனவன் தன்தன் தேவனை நோக்கி வேண்டுதல்செய்து, பாரத்தை லேசாக்கும்படிக் கப்பலில் இருந்த சரக்குகளைச் சமுத்திரத்தில் எறிந்துவிட்டார்கள்; யோனாவோவென்றால் கப்பலின் கீழ்த்தட்டில் இறங்கிபோய்ப் படுத்துக்கொண்டு, அயர்ந்த நித்திரைபண்ண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ாலுமி அவனிடத்தில் வந்து நீ நித்திரைபண்ணுகிறது என்ன? எழுந்திருந்து உன் தேவனை நோக்கி வேண்டிக்கொள்; நாம் அழிந்துபோகாதபடிக்குச் சுவாமி ஒருவேளை நம்மை நினைத்தருளுவார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ாலுமி அவனிடத்தில் வந்து நீ நித்திரைபண்ணுகிறது என்ன? எழுந்திருந்து உன் தேவனை நோக்கி வேண்டிக்கொள்; நாம் அழிந்துபோகாதபடிக்குச் சுவாமி ஒருவேளை நம்மை நினைத்தருளுவார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யார் நிமித்தம் இந்த ஆபத்து நமக்கு நேரிட்டதென்று நாமறியும்படிக்குச் சீட்டுப்போடுவோம் வாருங்கள் என்று ஒருவரோடொருவர் சொல்லிக்கொண்டு சீட்டுப்போட்டார்கள்; யோனாவின் பேருக்குச் சீட்டு விழ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யார் நிமித்தம் இந்த ஆபத்து நமக்கு நேரிட்டதென்று நாமறியும்படிக்குச் சீட்டுப்போடுவோம் வாருங்கள் என்று ஒருவரோடொருவர் சொல்லிக்கொண்டு சீட்டுப்போட்டார்கள்; யோனாவின் பேருக்குச் சீட்டு விழ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ர்கள் அவனை நோக்கி: யார் நிமித்தம் இந்த ஆபத்து நமக்கு நேரிட்டதென்று நீ எங்களுக்குச் சொல்லவேண்டும்; உன் தொழிலென்ன? நீ எங்கேயிருந்து வருகிறாய்? உன் தேசம் எது? நீ என்ன ஜாதியான் என்று கேட்ட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ர்கள் அவனை நோக்கி: யார் நிமித்தம் இந்த ஆபத்து நமக்கு நேரிட்டதென்று நீ எங்களுக்குச் சொல்லவேண்டும்; உன் தொழிலென்ன? நீ எங்கேயிருந்து வருகிறாய்? உன் தேசம் எது? நீ என்ன ஜாதியான் என்று கே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ன்: நான் எபிரெயன்; சமுத்திரத்தையும் பூமியையும் உண்டாக்கின பரலோகத்தின் தேவனாகிய கர்த்தர் இடத்தில் பயபக்தியுள்ளவன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மித்தாயின் குமாரனாகிய யோனாவுக்குக் கர்த்தருடைய வார்த்தை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ன்: நான் எபிரெயன்; சமுத்திரத்தையும் பூமியையும் உண்டாக்கின பரலோகத்தின் தேவனாகிய கர்த்தர் இடத்தில் பயபக்தியுள்ளவன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கர்த்தருடைய சமுகத்தினின்று விலகி ஓடிப்போகிறவன் என்று தங்களுக்கு அறிவித்ததினால், அந்த மனுஷர் மிகவும் பயந்து, அவனை நோக்கி: நீ ஏன் இதைச் செய்தாய் என்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கர்த்தருடைய சமுகத்தினின்று விலகி ஓடிப்போகிறவன் என்று தங்களுக்கு அறிவித்ததினால், அந்த மனுஷர் மிகவும் பயந்து, அவனை நோக்கி: நீ ஏன் இதைச் செய்தாய் எ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சமுத்திரம் அதிகமாய்க் கொந்தளித்துக்கொண்டிருந்தபடியால், அவர்கள் அவனை நோக்கி: சமுத்திரம் நமக்கு அமரும்படி நாங்கள் உனக்கு என்ன செய்யவேண்டுமென்று கேட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சமுத்திரம் அதிகமாய்க் கொந்தளித்துக்கொண்டிருந்தபடியால், அவர்கள் அவனை நோக்கி: சமுத்திரம் நமக்கு அமரும்படி நாங்கள் உனக்கு என்ன செய்யவேண்டுமென்று கேட்ட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ன் நீங்கள் என்னை எடுத்துச் சமுத்திரத்திலே போட்டுவிடுங்கள்; அப்பொழுது சமுத்திரம் உங்களுக்கு அமர்ந்திருக்கும்; என்னிமித்தம் இந்தப் பெரிய கொந்தளிப்பு உங்கள்மேல் வந்ததென்பதை நான் அறிவேன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ன் நீங்கள் என்னை எடுத்துச் சமுத்திரத்திலே போட்டுவிடுங்கள்; அப்பொழுது சமுத்திரம் உங்களுக்கு அமர்ந்திருக்கும்; என்னிமித்தம் இந்தப் பெரிய கொந்தளிப்பு உங்கள்மேல் வந்ததென்பதை நான் அறிவேன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 மனுஷர் கரைசேரும்படி வேகமாய் தண்டுவலித்தார்கள்; ஆனாலும் சமுத்திரம் வெகு மும்முரமாய்க் கொந்தளித்துக்கொண்டேயிருந்தபடியால் அவர்களால் கூடாமற்போயிற்ற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 மனுஷர் கரைசேரும்படி வேகமாய் தண்டுவலித்தார்கள்; ஆனாலும் சமுத்திரம் வெகு மும்முரமாய்க் கொந்தளித்துக்கொண்டேயிருந்தபடியால் அவர்களால் கூடாமற்போயிற்ற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ர்கள் கர்த்தரை நோக்கிக் கூப்பிட்டு: ஆ கர்த்தாவே, இந்த மனுஷனுடைய ஜீவன் நிமித்தம் எங்களை அழித்துப்போடாதேயும்; குற்றமில்லாத இரத்தப்பழியை எங்கள்மேல் சுமத்தாதேயும்; தேவரீர் கர்த்தர்; உமக்குச் சித்தமாயிருக்கிறபடி செய்கிறீர் என்று சொல்ல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எழுந்து மகா நகரமாகிய நினிவேக்குப் போய், அதற்கு விரோதமாகப் பிரசங்கி; அவர்களுடைய அக்கிரமம் என் சமுகத்தில் வந்து எட்டினது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ர்கள் கர்த்தரை நோக்கிக் கூப்பிட்டு: ஆ கர்த்தாவே, இந்த மனுஷனுடைய ஜீவன் நிமித்தம் எங்களை அழித்துப்போடாதேயும்; குற்றமில்லாத இரத்தப்பழியை எங்கள்மேல் சுமத்தாதேயும்; தேவரீர் கர்த்தர்; உமக்குச் சித்தமாயிருக்கிறபடி செய்கிறீர் என்று சொல்ல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ர்கள் கர்த்தரை நோக்கிக் கூப்பிட்டு: ஆ கர்த்தாவே, இந்த மனுஷனுடைய ஜீவன் நிமித்தம் எங்களை அழித்துப்போடாதேயும்; குற்றமில்லாத இரத்தப்பழியை எங்கள்மேல் சுமத்தாதேயும்; தேவரீர் கர்த்தர்; உமக்குச் சித்தமாயிருக்கிறபடி செய்கிறீர் என்று சொல்ல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னாவை எடுத்துச் சமுத்திரத்திலே போட்டுவிட்டார்கள்; சமுத்திரம் தன் மும்முரத்தைவிட்டு அமர்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ந்த மனுஷர் கர்த்தருக்கு மிகவும் பயந்து, கர்த்தருக்குப் பலியிட்டுப் பொருத்தனைகளைப் பண்ணி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னாவை விழுங்கும்படி ஒரு பெரிய மீனைக் கர்த்தர் ஆயத்தப்படுத்தியிருந்தார்; அந்த மீன் வயிற்றிலே யோனா இராப்பகல் மூன்றுநாள் இருந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னாவை விழுங்கும்படி ஒரு பெரிய மீனைக் கர்த்தர் ஆயத்தப்படுத்தியிருந்தார்; அந்த மீன் வயிற்றிலே யோனா இராப்பகல் மூன்றுநாள் இருந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எழுந்து மகா நகரமாகிய நினிவேக்குப் போய், அதற்கு விரோதமாகப் பிரசங்கி; அவர்களுடைய அக்கிரமம் என் சமுகத்தில் வந்து எட்டினது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யோனா கர்த்தருடைய சமுகத்தினின்று விலகி, தர்ஷீசுக்கு ஓடிப்போகும்படி எழுந்து, யோப்பாவுக்குப் போய் தர்ஷீசுக்குப் போகிற ஒரு கப்பலைக்கண்டு, கூலிகொடுத்து, தான் கர்த்தருடைய சமுகத்தினின்று விலகும்படி, அவர்களோடே தர்ஷீீசுக்குப் போகக் கப்பல் ஏற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யோனா கர்த்தருடைய சமுகத்தினின்று விலகி, தர்ஷீசுக்கு ஓடிப்போகும்படி எழுந்து, யோப்பாவுக்குப் போய் தர்ஷீசுக்குப் போகிற ஒரு கப்பலைக்கண்டு, கூலிகொடுத்து, தான் கர்த்தருடைய சமுகத்தினின்று விலகும்படி, அவர்களோடே தர்ஷீீசுக்குப் போகக் கப்பல் ஏறி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யோனா கர்த்தருடைய சமுகத்தினின்று விலகி, தர்ஷீசுக்கு ஓடிப்போகும்படி எழுந்து, யோப்பாவுக்குப் போய் தர்ஷீசுக்குப் போகிற ஒரு கப்பலைக்கண்டு, கூலிகொடுத்து, தான் கர்த்தருடைய சமுகத்தினின்று விலகும்படி, அவர்களோடே தர்ஷீீசுக்குப் போகக் கப்பல் ஏற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சமுத்திரத்தின்மேல் பெருங்காற்றை வரவிட்டார்; அதினால் கடலிலே கப்பல் உடையுமென்று நினைக்கத்தக்க பெரிய கொந்தளிப்பு உண்டாயிற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சமுத்திரத்தின்மேல் பெருங்காற்றை வரவிட்டார்; அதினால் கடலிலே கப்பல் உடையுமென்று நினைக்கத்தக்க பெரிய கொந்தளிப்பு உண்டாயிற்ற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the seamen were afraid, and cried every man unto his god, and cast forth the wares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ship into the sea, to lighten it of them. But Jonah was gone down into the sides of the ship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lay, and was fast asl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o the ship captain came to him, and said unto him, What mean you, O sleeper? arise, call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od, if so be that God will think upon us, that we perish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y said every one to his fellow, Come, and let us cast lots, that we may know for wh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use this evil is upon us. So they cast lots, and the lot fell upon Jon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said they unto him, Tell us, we pray you, for whose cause this evil is upon us; W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occupation? and whence come you? what is your country? and of what people are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said unto them, I am an Hebrew; and I fear the LORD, the God of heaven, which has mad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 word of the LORD came unto Jonah the son of Amittai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 and the dry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were the men exceedingly afraid, and said unto him. Why have you done this? For the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ew that he fled from the presence of the LORD, because he had tol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said they unto him, What shall we do unto you, that the sea may be calm unto us?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 wrought, and was tempestu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said unto them, Take me up, and cast me forth into the sea; so shall the sea be calm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: for I know that for my sake this great tempest is up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Nevertheless the men rowed hard to bring it to the land; but they could not: for the se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ought, and was tempestuous against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erefore they cried unto the LORD, and said, We plead to you, O LORD, we plead to you, let 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rise, go to Nineveh, that great city, and cry against it; for their wickedness has come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perish for this man's life, and lay not upon us innocent blood: for you, O LORD, have done as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eas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they look up Jonah, and cast him forth into the sea: and the sea ceased from her rag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the men feared the LORD exceedingly, and offered a sacrifice unto the LORD, and made v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ow the LORD had prepared a great fish to swallow up Jonah. And Jonah was in the bell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sh three days and three nigh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Jonah rose up to flee unto Tarshish from the presence of the LORD, and went down to Joppa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found a ship going to Tarshish: so he paid the fare thereof, and went down into it, to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m unto Tarshish from the presenc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the LORD sent out a great wind into the sea, and there was a mighty tempest in the sea, 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 ship was like to be br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2026-07-18T18:04:09Z</dcterms:created>
  <dcterms:modified xsi:type="dcterms:W3CDTF">2026-07-18T18:04:09Z</dcterms:modified>
  <dc:title>யோனா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