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Then the seamen were afraid, and cried every man unto his god, and cast forth the wares that were in the ship into the sea, to lighten it of them. But Jonah was gone down into the sides of the ship; and he lay, and was fast asleep.]]></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Then the seamen were afraid, and cried every man unto his god, and cast forth the wares that were in the ship into the sea, to lighten it of them. But Jonah was gone down into the sides of the ship; and he lay, and was fast asleep.]]></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Then the seamen were afraid, and cried every man unto his god, and cast forth the wares that were in the ship into the sea, to lighten it of them. But Jonah was gone down into the sides of the ship; and he lay, and was fast asleep.]]></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So the ship captain came to him, and said unto him, What mean you, O sleeper? arise, call upon your God, if so be that God will think upon us, that we perish not.]]></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So the ship captain came to him, and said unto him, What mean you, O sleeper? arise, call upon your God, if so be that God will think upon us, that we perish not.]]></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they said every one to his fellow, Come, and let us cast lots, that we may know for whose cause this evil is upon us. So they cast lots, and the lot fell upon Jonah.]]></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they said every one to his fellow, Come, and let us cast lots, that we may know for whose cause this evil is upon us. So they cast lots, and the lot fell upon Jonah.]]></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they said every one to his fellow, Come, and let us cast lots, that we may know for whose cause this evil is upon us. So they cast lots, and the lot fell upon Jonah.]]></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Then said they unto him, Tell us, we pray you, for whose cause this evil is upon us; What is yours occupation? and whence come you? what is your country? and of what people are you?]]></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Then said they unto him, Tell us, we pray you, for whose cause this evil is upon us; What is yours occupation? and whence come you? what is your country? and of what people are you?]]></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Now the word of the LORD came unto Jonah the son of Amittai, saying,]]></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Then said they unto him, Tell us, we pray you, for whose cause this evil is upon us; What is yours occupation? and whence come you? what is your country? and of what people are you?]]></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he said unto them, I am an Hebrew; and I fear the LORD, the God of heaven, which has made the sea and the dry land.]]></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he said unto them, I am an Hebrew; and I fear the LORD, the God of heaven, which has made the sea and the dry land.]]></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Then were the men exceedingly afraid, and said unto him. Why have you done this? For the men knew that he fled from the presence of the LORD, because he had told them.]]></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Then were the men exceedingly afraid, and said unto him. Why have you done this? For the men knew that he fled from the presence of the LORD, because he had told them.]]></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Then said they unto him, What shall we do unto you, that the sea may be calm unto us? for the sea wrought, and was tempestuous.]]></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Then said they unto him, What shall we do unto you, that the sea may be calm unto us? for the sea wrought, and was tempestuous.]]></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he said unto them, Take me up, and cast me forth into the sea; so shall the sea be calm unto you: for I know that for my sake this great tempest is upon you.]]></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he said unto them, Take me up, and cast me forth into the sea; so shall the sea be calm unto you: for I know that for my sake this great tempest is upon you.]]></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he said unto them, Take me up, and cast me forth into the sea; so shall the sea be calm unto you: for I know that for my sake this great tempest is upon you.]]></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rise, go to Nineveh, that great city, and cry against it; for their wickedness has come up before me.]]></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Nevertheless the men rowed hard to bring it to the land; but they could not: for the sea wrought, and was tempestuous against them.]]></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Nevertheless the men rowed hard to bring it to the land; but they could not: for the sea wrought, and was tempestuous against them.]]></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Wherefore they cried unto the LORD, and said, We plead to you, O LORD, we plead to you, let us not perish for this man's life, and lay not upon us innocent blood: for you, O LORD, have done as it pleased you.]]></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Wherefore they cried unto the LORD, and said, We plead to you, O LORD, we plead to you, let us not perish for this man's life, and lay not upon us innocent blood: for you, O LORD, have done as it pleased you.]]></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Wherefore they cried unto the LORD, and said, We plead to you, O LORD, we plead to you, let us not perish for this man's life, and lay not upon us innocent blood: for you, O LORD, have done as it pleased you.]]></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So they look up Jonah, and cast him forth into the sea: and the sea ceased from her raging.]]></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Then the men feared the LORD exceedingly, and offered a sacrifice unto the LORD, and made vows.]]></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Then the men feared the LORD exceedingly, and offered a sacrifice unto the LORD, and made vows.]]></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Now the LORD had prepared a great fish to swallow up Jonah. And Jonah was in the belly of the fish three days and three nights.]]></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Now the LORD had prepared a great fish to swallow up Jonah. And Jonah was in the belly of the fish three days and three nights.]]></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rise, go to Nineveh, that great city, and cry against it; for their wickedness has come up before me.]]></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But Jonah rose up to flee unto Tarshish from the presence of the LORD, and went down to Joppa; and he found a ship going to Tarshish: so he paid the fare thereof, and went down into it, to go with them unto Tarshish from the presence of the LORD.]]></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But Jonah rose up to flee unto Tarshish from the presence of the LORD, and went down to Joppa; and he found a ship going to Tarshish: so he paid the fare thereof, and went down into it, to go with them unto Tarshish from the presence of the LORD.]]></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But Jonah rose up to flee unto Tarshish from the presence of the LORD, and went down to Joppa; and he found a ship going to Tarshish: so he paid the fare thereof, and went down into it, to go with them unto Tarshish from the presence of the LORD.]]></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But the LORD sent out a great wind into the sea, and there was a mighty tempest in the sea, so that the ship was like to be broken.]]></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But the LORD sent out a great wind into the sea, and there was a mighty tempest in the sea, so that the ship was like to be broken.]]></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765827"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யோனா : 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அப்பொழுது கப்பற்காரர் பயந்து, அவனவன் தன்தன் தேவனை நோக்கி வேண்டுதல்செய்து, பாரத்தை லேசாக்கும்படி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னா : 1]]></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ப்பலில் இருந்த சரக்குகளைச் சமுத்திரத்தில் எறிந்துவிட்டார்கள்; யோனாவோவென்றால் கப்பலின் கீழ்த்தட்டி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னா : 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றங்கிபோய்ப் படுத்துக்கொண்டு, அயர்ந்த நித்திரைபண்ணி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னா : 1]]></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அப்பொழுது மாலுமி அவனிடத்தில் வந்து நீ நித்திரைபண்ணுகிறது என்ன? எழுந்திருந்து உன் தேவனை நோ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னா : 1]]></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ண்டிக்கொள்; நாம் அழிந்துபோகாதபடிக்குச் சுவாமி ஒருவேளை நம்மை நினைத்தருளுவார்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னா : 1]]></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அவர்கள் யார் நிமித்தம் இந்த ஆபத்து நமக்கு நேரிட்டதென்று நாமறியும்படிக்குச் சீட்டுப்போடுவோ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னா : 1]]></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ருங்கள் என்று ஒருவரோடொருவர் சொல்லிக்கொண்டு சீட்டுப்போட்டார்கள்; யோனாவின் பேருக்குச் சீட்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னா : 1]]></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ழுந்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னா : 1]]></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அப்பொழுது அவர்கள் அவனை நோக்கி: யார் நிமித்தம் இந்த ஆபத்து நமக்கு நேரிட்டதென்று நீ எங்களுக்கு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னா : 1]]></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ல்லவேண்டும்; உன் தொழிலென்ன? நீ எங்கேயிருந்து வருகிறாய்? உன் தேசம் எது? நீ என்ன ஜாதியான் என்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னா : 1]]></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அமித்தாயின் குமாரனாகிய யோனாவுக்குக் கர்த்தருடைய வார்த்தை உண்டாகி, அவ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னா : 1]]></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டா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னா : 1]]></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அதற்கு அவன்: நான் எபிரெயன்; சமுத்திரத்தையும் பூமியையும் உண்டாக்கின பரலோகத்தின் தேவனாகிய கர்த்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னா : 1]]></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டத்தில் பயபக்தியுள்ளவன்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னா : 1]]></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அவன் கர்த்தருடைய சமுகத்தினின்று விலகி ஓடிப்போகிறவன் என்று தங்களுக்கு அறிவித்ததினால், அந்த மனுஷ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னா : 1]]></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கவும் பயந்து, அவனை நோக்கி: நீ ஏன் இதைச் செய்தாய் என்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னா : 1]]></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பின்னும் சமுத்திரம் அதிகமாய்க் கொந்தளித்துக்கொண்டிருந்தபடியால், அவர்கள் அவனை நோக்கி: சமுத்திர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னா : 1]]></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மக்கு அமரும்படி நாங்கள் உனக்கு என்ன செய்யவேண்டுமென்று கேட்டா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னா : 1]]></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அதற்கு அவன் நீங்கள் என்னை எடுத்துச் சமுத்திரத்திலே போட்டுவிடுங்கள்; அப்பொழுது சமுத்திர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னா : 1]]></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ங்களுக்கு அமர்ந்திருக்கும்; என்னிமித்தம் இந்தப் பெரிய கொந்தளிப்பு உங்கள்மேல் வந்ததென்பதை நா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னா : 1]]></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றிவேன்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னா : 1]]></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நீ எழுந்து மகா நகரமாகிய நினிவேக்குப் போய், அதற்கு விரோதமாகப் பிரசங்கி; அவர்களுடைய அக்கிரமம் எ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னா : 1]]></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அந்த மனுஷர் கரைசேரும்படி வேகமாய் தண்டுவலித்தார்கள்; ஆனாலும் சமுத்திரம் வெகு மும்முரமா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னா : 1]]></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ந்தளித்துக்கொண்டேயிருந்தபடியால் அவர்களால் கூடாமற்போயிற்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னா : 1]]></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அப்பொழுது அவர்கள் கர்த்தரை நோக்கிக் கூப்பிட்டு: ஆ கர்த்தாவே, இந்த மனுஷனுடைய ஜீவன் நிமித்த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னா : 1]]></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ங்களை அழித்துப்போடாதேயும்; குற்றமில்லாத இரத்தப்பழியை எங்கள்மேல் சுமத்தாதேயும்; தேவரீர் கர்த்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னா : 1]]></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மக்குச் சித்தமாயிருக்கிறபடி செய்கிறீர் என்று சொ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னா : 1]]></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யோனாவை எடுத்துச் சமுத்திரத்திலே போட்டுவிட்டார்கள்; சமுத்திரம் தன் மும்முரத்தைவிட்டு அமர்ந்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னா : 1]]></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அப்பொழுது அந்த மனுஷர் கர்த்தருக்கு மிகவும் பயந்து, கர்த்தருக்குப் பலியிட்டுப் பொருத்தனைகளை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னா : 1]]></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ண்ணி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னா : 1]]></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யோனாவை விழுங்கும்படி ஒரு பெரிய மீனைக் கர்த்தர் ஆயத்தப்படுத்தியிருந்தார்; அந்த மீன் வயிற்றி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னா : 1]]></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யோனா இராப்பகல் மூன்றுநாள் இருந்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னா : 1]]></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முகத்தில் வந்து எட்டினது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னா : 1]]></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அப்பொழுது யோனா கர்த்தருடைய சமுகத்தினின்று விலகி, தர்ஷீசுக்கு ஓடிப்போகும்படி எழு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னா : 1]]></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யோப்பாவுக்குப் போய் தர்ஷீசுக்குப் போகிற ஒரு கப்பலைக்கண்டு, கூலிகொடுத்து, தான் கர்த்தரு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னா : 1]]></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முகத்தினின்று விலகும்படி, அவர்களோடே தர்ஷீீசுக்குப் போகக் கப்பல் ஏறி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னா : 1]]></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கர்த்தர் சமுத்திரத்தின்மேல் பெருங்காற்றை வரவிட்டார்; அதினால் கடலிலே கப்பல் உடையுமென்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னா : 1]]></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னைக்கத்தக்க பெரிய கொந்தளிப்பு உண்டாயிற்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னா : 1]]></a:t>
            </a:r>
          </a:p>
        </p:txBody>
      </p:sp>
    </p:spTree>
  </p:cSld>
  <p:clrMapOvr>
    <a:masterClrMapping/>
  </p:clrMapOvr>
</p:sld>
</file>

<file path=ppt/theme/theme1.xml><?xml version="1.0" encoding="utf-8"?>
<a:theme xmlns:a="http://schemas.openxmlformats.org/drawingml/2006/main" name="Theme70">
  <a:themeElements>
    <a:clrScheme name="Theme7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2026-09-07T02:52:34Z</dcterms:created>
  <dcterms:modified xsi:type="dcterms:W3CDTF">2026-09-07T02:52:34Z</dcterms:modified>
  <dc:title>யோனா : 1</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